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veat" pitchFamily="2" charset="0"/>
      <p:regular r:id="rId39"/>
      <p:bold r:id="rId40"/>
    </p:embeddedFont>
    <p:embeddedFont>
      <p:font typeface="Inter" panose="02000503000000020004" pitchFamily="2" charset="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532142-D2D4-45A8-9757-62EB4BFFB66B}">
  <a:tblStyle styleId="{C3532142-D2D4-45A8-9757-62EB4BFFB6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0.png"/><Relationship Id="rId26" Type="http://schemas.openxmlformats.org/officeDocument/2006/relationships/image" Target="../media/image15.png"/><Relationship Id="rId39" Type="http://schemas.openxmlformats.org/officeDocument/2006/relationships/image" Target="../media/image38.png"/><Relationship Id="rId21" Type="http://schemas.openxmlformats.org/officeDocument/2006/relationships/image" Target="../media/image49.png"/><Relationship Id="rId34" Type="http://schemas.openxmlformats.org/officeDocument/2006/relationships/image" Target="../media/image60.png"/><Relationship Id="rId42" Type="http://schemas.openxmlformats.org/officeDocument/2006/relationships/image" Target="../media/image7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5.png"/><Relationship Id="rId20" Type="http://schemas.openxmlformats.org/officeDocument/2006/relationships/image" Target="../media/image48.png"/><Relationship Id="rId29" Type="http://schemas.openxmlformats.org/officeDocument/2006/relationships/image" Target="../media/image13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6.png"/><Relationship Id="rId24" Type="http://schemas.openxmlformats.org/officeDocument/2006/relationships/image" Target="../media/image52.png"/><Relationship Id="rId32" Type="http://schemas.openxmlformats.org/officeDocument/2006/relationships/image" Target="../media/image61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5" Type="http://schemas.openxmlformats.org/officeDocument/2006/relationships/image" Target="../media/image67.png"/><Relationship Id="rId15" Type="http://schemas.openxmlformats.org/officeDocument/2006/relationships/image" Target="../media/image31.png"/><Relationship Id="rId23" Type="http://schemas.openxmlformats.org/officeDocument/2006/relationships/image" Target="../media/image51.png"/><Relationship Id="rId28" Type="http://schemas.openxmlformats.org/officeDocument/2006/relationships/image" Target="../media/image57.png"/><Relationship Id="rId36" Type="http://schemas.openxmlformats.org/officeDocument/2006/relationships/image" Target="../media/image50.png"/><Relationship Id="rId10" Type="http://schemas.openxmlformats.org/officeDocument/2006/relationships/image" Target="../media/image47.png"/><Relationship Id="rId19" Type="http://schemas.openxmlformats.org/officeDocument/2006/relationships/image" Target="../media/image42.png"/><Relationship Id="rId31" Type="http://schemas.openxmlformats.org/officeDocument/2006/relationships/image" Target="../media/image59.png"/><Relationship Id="rId44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53.png"/><Relationship Id="rId14" Type="http://schemas.openxmlformats.org/officeDocument/2006/relationships/image" Target="../media/image33.png"/><Relationship Id="rId22" Type="http://schemas.openxmlformats.org/officeDocument/2006/relationships/image" Target="../media/image11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32.png"/><Relationship Id="rId43" Type="http://schemas.openxmlformats.org/officeDocument/2006/relationships/image" Target="../media/image73.png"/><Relationship Id="rId8" Type="http://schemas.openxmlformats.org/officeDocument/2006/relationships/image" Target="../media/image22.png"/><Relationship Id="rId3" Type="http://schemas.openxmlformats.org/officeDocument/2006/relationships/image" Target="../media/image70.png"/><Relationship Id="rId12" Type="http://schemas.openxmlformats.org/officeDocument/2006/relationships/image" Target="../media/image44.png"/><Relationship Id="rId17" Type="http://schemas.openxmlformats.org/officeDocument/2006/relationships/image" Target="../media/image39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9" Type="http://schemas.openxmlformats.org/officeDocument/2006/relationships/image" Target="../media/image111.png"/><Relationship Id="rId21" Type="http://schemas.openxmlformats.org/officeDocument/2006/relationships/image" Target="../media/image93.png"/><Relationship Id="rId34" Type="http://schemas.openxmlformats.org/officeDocument/2006/relationships/image" Target="../media/image10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109.png"/><Relationship Id="rId40" Type="http://schemas.openxmlformats.org/officeDocument/2006/relationships/image" Target="../media/image112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5.png"/><Relationship Id="rId38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18" Type="http://schemas.openxmlformats.org/officeDocument/2006/relationships/image" Target="../media/image13.png"/><Relationship Id="rId26" Type="http://schemas.openxmlformats.org/officeDocument/2006/relationships/image" Target="../media/image20.png"/><Relationship Id="rId3" Type="http://schemas.openxmlformats.org/officeDocument/2006/relationships/image" Target="../media/image31.png"/><Relationship Id="rId21" Type="http://schemas.openxmlformats.org/officeDocument/2006/relationships/image" Target="../media/image15.png"/><Relationship Id="rId7" Type="http://schemas.openxmlformats.org/officeDocument/2006/relationships/image" Target="../media/image35.png"/><Relationship Id="rId12" Type="http://schemas.openxmlformats.org/officeDocument/2006/relationships/image" Target="../media/image4.png"/><Relationship Id="rId17" Type="http://schemas.openxmlformats.org/officeDocument/2006/relationships/image" Target="../media/image12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20" Type="http://schemas.openxmlformats.org/officeDocument/2006/relationships/image" Target="../media/image2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.png"/><Relationship Id="rId24" Type="http://schemas.openxmlformats.org/officeDocument/2006/relationships/image" Target="../media/image18.png"/><Relationship Id="rId5" Type="http://schemas.openxmlformats.org/officeDocument/2006/relationships/image" Target="../media/image33.png"/><Relationship Id="rId15" Type="http://schemas.openxmlformats.org/officeDocument/2006/relationships/image" Target="../media/image7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1.png"/><Relationship Id="rId19" Type="http://schemas.openxmlformats.org/officeDocument/2006/relationships/image" Target="../media/image14.png"/><Relationship Id="rId31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10.png"/><Relationship Id="rId14" Type="http://schemas.openxmlformats.org/officeDocument/2006/relationships/image" Target="../media/image6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7B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7847081">
            <a:off x="1209034" y="8306595"/>
            <a:ext cx="8102665" cy="8229600"/>
          </a:xfrm>
          <a:custGeom>
            <a:avLst/>
            <a:gdLst/>
            <a:ahLst/>
            <a:cxnLst/>
            <a:rect l="l" t="t" r="r" b="b"/>
            <a:pathLst>
              <a:path w="8102665" h="8229600" extrusionOk="0">
                <a:moveTo>
                  <a:pt x="0" y="0"/>
                </a:moveTo>
                <a:lnTo>
                  <a:pt x="8102665" y="0"/>
                </a:lnTo>
                <a:lnTo>
                  <a:pt x="81026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1367063">
            <a:off x="4214511" y="1216340"/>
            <a:ext cx="9858979" cy="7854320"/>
          </a:xfrm>
          <a:custGeom>
            <a:avLst/>
            <a:gdLst/>
            <a:ahLst/>
            <a:cxnLst/>
            <a:rect l="l" t="t" r="r" b="b"/>
            <a:pathLst>
              <a:path w="9858979" h="7854320" extrusionOk="0">
                <a:moveTo>
                  <a:pt x="0" y="0"/>
                </a:moveTo>
                <a:lnTo>
                  <a:pt x="9858978" y="0"/>
                </a:lnTo>
                <a:lnTo>
                  <a:pt x="9858978" y="7854320"/>
                </a:lnTo>
                <a:lnTo>
                  <a:pt x="0" y="7854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 rot="1234817">
            <a:off x="12381828" y="7768733"/>
            <a:ext cx="2041544" cy="2230624"/>
          </a:xfrm>
          <a:custGeom>
            <a:avLst/>
            <a:gdLst/>
            <a:ahLst/>
            <a:cxnLst/>
            <a:rect l="l" t="t" r="r" b="b"/>
            <a:pathLst>
              <a:path w="2041544" h="2230624" extrusionOk="0">
                <a:moveTo>
                  <a:pt x="0" y="0"/>
                </a:moveTo>
                <a:lnTo>
                  <a:pt x="2041544" y="0"/>
                </a:lnTo>
                <a:lnTo>
                  <a:pt x="2041544" y="2230624"/>
                </a:lnTo>
                <a:lnTo>
                  <a:pt x="0" y="2230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 rot="-713642">
            <a:off x="13371860" y="794654"/>
            <a:ext cx="5746454" cy="6380852"/>
          </a:xfrm>
          <a:custGeom>
            <a:avLst/>
            <a:gdLst/>
            <a:ahLst/>
            <a:cxnLst/>
            <a:rect l="l" t="t" r="r" b="b"/>
            <a:pathLst>
              <a:path w="5746454" h="6380852" extrusionOk="0">
                <a:moveTo>
                  <a:pt x="0" y="0"/>
                </a:moveTo>
                <a:lnTo>
                  <a:pt x="5746454" y="0"/>
                </a:lnTo>
                <a:lnTo>
                  <a:pt x="5746454" y="6380852"/>
                </a:lnTo>
                <a:lnTo>
                  <a:pt x="0" y="6380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2729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2917735">
            <a:off x="-4703212" y="-5852755"/>
            <a:ext cx="8258241" cy="8229600"/>
          </a:xfrm>
          <a:custGeom>
            <a:avLst/>
            <a:gdLst/>
            <a:ahLst/>
            <a:cxnLst/>
            <a:rect l="l" t="t" r="r" b="b"/>
            <a:pathLst>
              <a:path w="8258241" h="8229600" extrusionOk="0">
                <a:moveTo>
                  <a:pt x="0" y="0"/>
                </a:moveTo>
                <a:lnTo>
                  <a:pt x="8258241" y="0"/>
                </a:lnTo>
                <a:lnTo>
                  <a:pt x="82582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-2246910" y="3066264"/>
            <a:ext cx="6280147" cy="6863548"/>
          </a:xfrm>
          <a:custGeom>
            <a:avLst/>
            <a:gdLst/>
            <a:ahLst/>
            <a:cxnLst/>
            <a:rect l="l" t="t" r="r" b="b"/>
            <a:pathLst>
              <a:path w="6280147" h="6863548" extrusionOk="0">
                <a:moveTo>
                  <a:pt x="0" y="0"/>
                </a:moveTo>
                <a:lnTo>
                  <a:pt x="6280147" y="0"/>
                </a:lnTo>
                <a:lnTo>
                  <a:pt x="6280147" y="6863548"/>
                </a:lnTo>
                <a:lnTo>
                  <a:pt x="0" y="6863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>
            <a:off x="15415423" y="7522671"/>
            <a:ext cx="3479707" cy="3691997"/>
          </a:xfrm>
          <a:custGeom>
            <a:avLst/>
            <a:gdLst/>
            <a:ahLst/>
            <a:cxnLst/>
            <a:rect l="l" t="t" r="r" b="b"/>
            <a:pathLst>
              <a:path w="3479707" h="3691997" extrusionOk="0">
                <a:moveTo>
                  <a:pt x="0" y="0"/>
                </a:moveTo>
                <a:lnTo>
                  <a:pt x="3479707" y="0"/>
                </a:lnTo>
                <a:lnTo>
                  <a:pt x="3479707" y="3691997"/>
                </a:lnTo>
                <a:lnTo>
                  <a:pt x="0" y="36919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3"/>
          <p:cNvSpPr txBox="1"/>
          <p:nvPr/>
        </p:nvSpPr>
        <p:spPr>
          <a:xfrm>
            <a:off x="4915456" y="3066274"/>
            <a:ext cx="8101800" cy="48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833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Mystery</a:t>
            </a:r>
            <a:endParaRPr/>
          </a:p>
          <a:p>
            <a:pPr marL="0" marR="0" lvl="0" indent="0" algn="ctr" rtl="0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833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Pictures</a:t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3078548" y="789386"/>
            <a:ext cx="954688" cy="1638950"/>
          </a:xfrm>
          <a:custGeom>
            <a:avLst/>
            <a:gdLst/>
            <a:ahLst/>
            <a:cxnLst/>
            <a:rect l="l" t="t" r="r" b="b"/>
            <a:pathLst>
              <a:path w="954688" h="1638950" extrusionOk="0">
                <a:moveTo>
                  <a:pt x="0" y="0"/>
                </a:moveTo>
                <a:lnTo>
                  <a:pt x="954689" y="0"/>
                </a:lnTo>
                <a:lnTo>
                  <a:pt x="954689" y="1638950"/>
                </a:lnTo>
                <a:lnTo>
                  <a:pt x="0" y="1638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13"/>
          <p:cNvSpPr txBox="1"/>
          <p:nvPr/>
        </p:nvSpPr>
        <p:spPr>
          <a:xfrm>
            <a:off x="7298754" y="2624573"/>
            <a:ext cx="3690491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REVEALING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" name="Google Shape;249;p22"/>
          <p:cNvGraphicFramePr/>
          <p:nvPr/>
        </p:nvGraphicFramePr>
        <p:xfrm>
          <a:off x="1732811" y="3494110"/>
          <a:ext cx="2722300" cy="2834925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38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0" name="Google Shape;250;p22"/>
          <p:cNvGraphicFramePr/>
          <p:nvPr/>
        </p:nvGraphicFramePr>
        <p:xfrm>
          <a:off x="7406829" y="3494110"/>
          <a:ext cx="2722300" cy="2834925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38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DF363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1" name="Google Shape;251;p22"/>
          <p:cNvGraphicFramePr/>
          <p:nvPr/>
        </p:nvGraphicFramePr>
        <p:xfrm>
          <a:off x="13082274" y="3494110"/>
          <a:ext cx="2722300" cy="2834925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38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E6D7F4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DF363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7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6" b="1" u="none" strike="noStrike" cap="none">
                          <a:solidFill>
                            <a:srgbClr val="DF3636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21325" marR="21325" marT="21325" marB="21325" anchor="ctr">
                    <a:lnL w="9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21325" marR="21325" marT="21325" marB="21325" anchor="ctr">
                    <a:lnL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100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6525" cap="flat" cmpd="sng">
                      <a:solidFill>
                        <a:srgbClr val="938B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2" name="Google Shape;252;p22"/>
          <p:cNvSpPr txBox="1"/>
          <p:nvPr/>
        </p:nvSpPr>
        <p:spPr>
          <a:xfrm>
            <a:off x="4370606" y="1028700"/>
            <a:ext cx="8866749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Example of nonogram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1318060" y="7265948"/>
            <a:ext cx="4303845" cy="118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Look at the numbers on the sides and the top. Use them to find the black cells. </a:t>
            </a:r>
            <a:endParaRPr/>
          </a:p>
        </p:txBody>
      </p:sp>
      <p:sp>
        <p:nvSpPr>
          <p:cNvPr id="254" name="Google Shape;254;p22"/>
          <p:cNvSpPr txBox="1"/>
          <p:nvPr/>
        </p:nvSpPr>
        <p:spPr>
          <a:xfrm>
            <a:off x="6992077" y="7265948"/>
            <a:ext cx="4303845" cy="118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This means there is a block of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three consecutive black cells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somewhere on this row.</a:t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12379591" y="7265948"/>
            <a:ext cx="4879709" cy="158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This means there is 1 black cell followed by a block of 3 black cells. You must have at least 1 empty cell between these blocks.</a:t>
            </a:r>
            <a:endParaRPr/>
          </a:p>
        </p:txBody>
      </p:sp>
      <p:sp>
        <p:nvSpPr>
          <p:cNvPr id="256" name="Google Shape;256;p22"/>
          <p:cNvSpPr/>
          <p:nvPr/>
        </p:nvSpPr>
        <p:spPr>
          <a:xfrm>
            <a:off x="-3237295" y="-768706"/>
            <a:ext cx="8531989" cy="3594812"/>
          </a:xfrm>
          <a:custGeom>
            <a:avLst/>
            <a:gdLst/>
            <a:ahLst/>
            <a:cxnLst/>
            <a:rect l="l" t="t" r="r" b="b"/>
            <a:pathLst>
              <a:path w="8531989" h="3594812" extrusionOk="0">
                <a:moveTo>
                  <a:pt x="0" y="0"/>
                </a:moveTo>
                <a:lnTo>
                  <a:pt x="8531990" y="0"/>
                </a:lnTo>
                <a:lnTo>
                  <a:pt x="8531990" y="3594812"/>
                </a:lnTo>
                <a:lnTo>
                  <a:pt x="0" y="3594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7" name="Google Shape;257;p22"/>
          <p:cNvSpPr/>
          <p:nvPr/>
        </p:nvSpPr>
        <p:spPr>
          <a:xfrm rot="1109686">
            <a:off x="13465375" y="-665"/>
            <a:ext cx="6431746" cy="2709909"/>
          </a:xfrm>
          <a:custGeom>
            <a:avLst/>
            <a:gdLst/>
            <a:ahLst/>
            <a:cxnLst/>
            <a:rect l="l" t="t" r="r" b="b"/>
            <a:pathLst>
              <a:path w="6431746" h="2709909" extrusionOk="0">
                <a:moveTo>
                  <a:pt x="0" y="0"/>
                </a:moveTo>
                <a:lnTo>
                  <a:pt x="6431746" y="0"/>
                </a:lnTo>
                <a:lnTo>
                  <a:pt x="6431746" y="2709909"/>
                </a:lnTo>
                <a:lnTo>
                  <a:pt x="0" y="2709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Google Shape;262;p23"/>
          <p:cNvGraphicFramePr/>
          <p:nvPr/>
        </p:nvGraphicFramePr>
        <p:xfrm>
          <a:off x="8228146" y="832803"/>
          <a:ext cx="9072975" cy="8654875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47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4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6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63" name="Google Shape;263;p23"/>
          <p:cNvSpPr/>
          <p:nvPr/>
        </p:nvSpPr>
        <p:spPr>
          <a:xfrm>
            <a:off x="696276" y="6917962"/>
            <a:ext cx="5055541" cy="3690545"/>
          </a:xfrm>
          <a:custGeom>
            <a:avLst/>
            <a:gdLst/>
            <a:ahLst/>
            <a:cxnLst/>
            <a:rect l="l" t="t" r="r" b="b"/>
            <a:pathLst>
              <a:path w="5055541" h="3690545" extrusionOk="0">
                <a:moveTo>
                  <a:pt x="0" y="0"/>
                </a:moveTo>
                <a:lnTo>
                  <a:pt x="5055541" y="0"/>
                </a:lnTo>
                <a:lnTo>
                  <a:pt x="5055541" y="3690545"/>
                </a:lnTo>
                <a:lnTo>
                  <a:pt x="0" y="3690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4" name="Google Shape;264;p23"/>
          <p:cNvSpPr txBox="1"/>
          <p:nvPr/>
        </p:nvSpPr>
        <p:spPr>
          <a:xfrm>
            <a:off x="1263848" y="1959145"/>
            <a:ext cx="5141806" cy="98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Question 1</a:t>
            </a:r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1263848" y="3401047"/>
            <a:ext cx="3920398" cy="76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Write down some tips on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how to solve this puzzle.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Google Shape;270;p24"/>
          <p:cNvGraphicFramePr/>
          <p:nvPr/>
        </p:nvGraphicFramePr>
        <p:xfrm>
          <a:off x="8235058" y="832803"/>
          <a:ext cx="9072975" cy="8659625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47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775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46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300" cap="flat" cmpd="sng">
                      <a:solidFill>
                        <a:srgbClr val="E6D7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6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6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2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6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4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23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58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71" name="Google Shape;271;p24"/>
          <p:cNvSpPr/>
          <p:nvPr/>
        </p:nvSpPr>
        <p:spPr>
          <a:xfrm>
            <a:off x="-2787485" y="5143500"/>
            <a:ext cx="8102665" cy="8229600"/>
          </a:xfrm>
          <a:custGeom>
            <a:avLst/>
            <a:gdLst/>
            <a:ahLst/>
            <a:cxnLst/>
            <a:rect l="l" t="t" r="r" b="b"/>
            <a:pathLst>
              <a:path w="8102665" h="8229600" extrusionOk="0">
                <a:moveTo>
                  <a:pt x="0" y="0"/>
                </a:moveTo>
                <a:lnTo>
                  <a:pt x="8102666" y="0"/>
                </a:lnTo>
                <a:lnTo>
                  <a:pt x="81026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2" name="Google Shape;272;p24"/>
          <p:cNvSpPr/>
          <p:nvPr/>
        </p:nvSpPr>
        <p:spPr>
          <a:xfrm>
            <a:off x="4293534" y="832803"/>
            <a:ext cx="2819566" cy="2104101"/>
          </a:xfrm>
          <a:custGeom>
            <a:avLst/>
            <a:gdLst/>
            <a:ahLst/>
            <a:cxnLst/>
            <a:rect l="l" t="t" r="r" b="b"/>
            <a:pathLst>
              <a:path w="2819566" h="2104101" extrusionOk="0">
                <a:moveTo>
                  <a:pt x="0" y="0"/>
                </a:moveTo>
                <a:lnTo>
                  <a:pt x="2819567" y="0"/>
                </a:lnTo>
                <a:lnTo>
                  <a:pt x="2819567" y="2104101"/>
                </a:lnTo>
                <a:lnTo>
                  <a:pt x="0" y="2104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3" name="Google Shape;273;p24"/>
          <p:cNvSpPr txBox="1"/>
          <p:nvPr/>
        </p:nvSpPr>
        <p:spPr>
          <a:xfrm>
            <a:off x="1263848" y="2231054"/>
            <a:ext cx="3240688" cy="98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Answer</a:t>
            </a:r>
            <a:endParaRPr/>
          </a:p>
        </p:txBody>
      </p:sp>
      <p:sp>
        <p:nvSpPr>
          <p:cNvPr id="274" name="Google Shape;274;p24"/>
          <p:cNvSpPr txBox="1"/>
          <p:nvPr/>
        </p:nvSpPr>
        <p:spPr>
          <a:xfrm>
            <a:off x="1263848" y="3401047"/>
            <a:ext cx="3920398" cy="76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Write down some tips on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how to solve this puzzle.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Google Shape;279;p25"/>
          <p:cNvGraphicFramePr/>
          <p:nvPr/>
        </p:nvGraphicFramePr>
        <p:xfrm>
          <a:off x="6957541" y="776436"/>
          <a:ext cx="10616400" cy="8734150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66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635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63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3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3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1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3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80" name="Google Shape;280;p25"/>
          <p:cNvSpPr txBox="1"/>
          <p:nvPr/>
        </p:nvSpPr>
        <p:spPr>
          <a:xfrm>
            <a:off x="1263848" y="1959145"/>
            <a:ext cx="5141806" cy="98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Question 2</a:t>
            </a:r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1263848" y="3401047"/>
            <a:ext cx="3920398" cy="76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Write down some tips on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how to solve this puzzle.</a:t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 rot="-397282" flipH="1">
            <a:off x="-3301126" y="4589460"/>
            <a:ext cx="7767985" cy="6809933"/>
          </a:xfrm>
          <a:custGeom>
            <a:avLst/>
            <a:gdLst/>
            <a:ahLst/>
            <a:cxnLst/>
            <a:rect l="l" t="t" r="r" b="b"/>
            <a:pathLst>
              <a:path w="7767985" h="6809933" extrusionOk="0">
                <a:moveTo>
                  <a:pt x="7767985" y="0"/>
                </a:moveTo>
                <a:lnTo>
                  <a:pt x="0" y="0"/>
                </a:lnTo>
                <a:lnTo>
                  <a:pt x="0" y="6809933"/>
                </a:lnTo>
                <a:lnTo>
                  <a:pt x="7767985" y="6809933"/>
                </a:lnTo>
                <a:lnTo>
                  <a:pt x="776798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26"/>
          <p:cNvGraphicFramePr/>
          <p:nvPr/>
        </p:nvGraphicFramePr>
        <p:xfrm>
          <a:off x="6830766" y="959086"/>
          <a:ext cx="10889600" cy="8368850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68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80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60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93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E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0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902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17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04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88" name="Google Shape;288;p26"/>
          <p:cNvSpPr txBox="1"/>
          <p:nvPr/>
        </p:nvSpPr>
        <p:spPr>
          <a:xfrm>
            <a:off x="1263848" y="1285760"/>
            <a:ext cx="3240688" cy="98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Answer</a:t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1263848" y="2455752"/>
            <a:ext cx="3920398" cy="76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Write down some tips on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how to solve this puzzle.</a:t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1028700" y="5582915"/>
            <a:ext cx="3575728" cy="3554274"/>
          </a:xfrm>
          <a:custGeom>
            <a:avLst/>
            <a:gdLst/>
            <a:ahLst/>
            <a:cxnLst/>
            <a:rect l="l" t="t" r="r" b="b"/>
            <a:pathLst>
              <a:path w="3575728" h="3554274" extrusionOk="0">
                <a:moveTo>
                  <a:pt x="0" y="0"/>
                </a:moveTo>
                <a:lnTo>
                  <a:pt x="3575728" y="0"/>
                </a:lnTo>
                <a:lnTo>
                  <a:pt x="3575728" y="3554274"/>
                </a:lnTo>
                <a:lnTo>
                  <a:pt x="0" y="3554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3734535" y="923925"/>
            <a:ext cx="10818931" cy="8229600"/>
          </a:xfrm>
          <a:custGeom>
            <a:avLst/>
            <a:gdLst/>
            <a:ahLst/>
            <a:cxnLst/>
            <a:rect l="l" t="t" r="r" b="b"/>
            <a:pathLst>
              <a:path w="10818931" h="8229600" extrusionOk="0">
                <a:moveTo>
                  <a:pt x="0" y="0"/>
                </a:moveTo>
                <a:lnTo>
                  <a:pt x="10818930" y="0"/>
                </a:lnTo>
                <a:lnTo>
                  <a:pt x="108189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6" name="Google Shape;296;p27"/>
          <p:cNvSpPr/>
          <p:nvPr/>
        </p:nvSpPr>
        <p:spPr>
          <a:xfrm>
            <a:off x="265952" y="4442455"/>
            <a:ext cx="6671462" cy="8229600"/>
          </a:xfrm>
          <a:custGeom>
            <a:avLst/>
            <a:gdLst/>
            <a:ahLst/>
            <a:cxnLst/>
            <a:rect l="l" t="t" r="r" b="b"/>
            <a:pathLst>
              <a:path w="6671462" h="8229600" extrusionOk="0">
                <a:moveTo>
                  <a:pt x="0" y="0"/>
                </a:moveTo>
                <a:lnTo>
                  <a:pt x="6671462" y="0"/>
                </a:lnTo>
                <a:lnTo>
                  <a:pt x="66714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7" name="Google Shape;297;p27"/>
          <p:cNvSpPr/>
          <p:nvPr/>
        </p:nvSpPr>
        <p:spPr>
          <a:xfrm rot="-909725">
            <a:off x="14794359" y="205026"/>
            <a:ext cx="3901664" cy="4278140"/>
          </a:xfrm>
          <a:custGeom>
            <a:avLst/>
            <a:gdLst/>
            <a:ahLst/>
            <a:cxnLst/>
            <a:rect l="l" t="t" r="r" b="b"/>
            <a:pathLst>
              <a:path w="3901664" h="4278140" extrusionOk="0">
                <a:moveTo>
                  <a:pt x="0" y="0"/>
                </a:moveTo>
                <a:lnTo>
                  <a:pt x="3901664" y="0"/>
                </a:lnTo>
                <a:lnTo>
                  <a:pt x="3901664" y="4278141"/>
                </a:lnTo>
                <a:lnTo>
                  <a:pt x="0" y="4278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8" name="Google Shape;298;p27"/>
          <p:cNvSpPr txBox="1"/>
          <p:nvPr/>
        </p:nvSpPr>
        <p:spPr>
          <a:xfrm>
            <a:off x="5375959" y="2011156"/>
            <a:ext cx="7536000" cy="3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82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Write an original statement or inspiring quote</a:t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 rot="-2268167">
            <a:off x="-1960325" y="522253"/>
            <a:ext cx="6431746" cy="2709909"/>
          </a:xfrm>
          <a:custGeom>
            <a:avLst/>
            <a:gdLst/>
            <a:ahLst/>
            <a:cxnLst/>
            <a:rect l="l" t="t" r="r" b="b"/>
            <a:pathLst>
              <a:path w="6431746" h="2709909" extrusionOk="0">
                <a:moveTo>
                  <a:pt x="0" y="0"/>
                </a:moveTo>
                <a:lnTo>
                  <a:pt x="6431747" y="0"/>
                </a:lnTo>
                <a:lnTo>
                  <a:pt x="6431747" y="2709909"/>
                </a:lnTo>
                <a:lnTo>
                  <a:pt x="0" y="2709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0" name="Google Shape;300;p27"/>
          <p:cNvSpPr txBox="1"/>
          <p:nvPr/>
        </p:nvSpPr>
        <p:spPr>
          <a:xfrm>
            <a:off x="6617840" y="6326274"/>
            <a:ext cx="5052320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Include a credit, citation,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or supporting message</a:t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15724844" y="5960723"/>
            <a:ext cx="3068912" cy="3700036"/>
          </a:xfrm>
          <a:custGeom>
            <a:avLst/>
            <a:gdLst/>
            <a:ahLst/>
            <a:cxnLst/>
            <a:rect l="l" t="t" r="r" b="b"/>
            <a:pathLst>
              <a:path w="3068912" h="3700036" extrusionOk="0">
                <a:moveTo>
                  <a:pt x="0" y="0"/>
                </a:moveTo>
                <a:lnTo>
                  <a:pt x="3068912" y="0"/>
                </a:lnTo>
                <a:lnTo>
                  <a:pt x="3068912" y="3700036"/>
                </a:lnTo>
                <a:lnTo>
                  <a:pt x="0" y="3700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/>
          <p:nvPr/>
        </p:nvSpPr>
        <p:spPr>
          <a:xfrm>
            <a:off x="12833213" y="-2165180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 extrusionOk="0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307" name="Google Shape;307;p28"/>
          <p:cNvGraphicFramePr/>
          <p:nvPr/>
        </p:nvGraphicFramePr>
        <p:xfrm>
          <a:off x="8226390" y="906349"/>
          <a:ext cx="8441650" cy="8474325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60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08" name="Google Shape;308;p28"/>
          <p:cNvSpPr/>
          <p:nvPr/>
        </p:nvSpPr>
        <p:spPr>
          <a:xfrm>
            <a:off x="2035871" y="4611118"/>
            <a:ext cx="3148375" cy="6246775"/>
          </a:xfrm>
          <a:custGeom>
            <a:avLst/>
            <a:gdLst/>
            <a:ahLst/>
            <a:cxnLst/>
            <a:rect l="l" t="t" r="r" b="b"/>
            <a:pathLst>
              <a:path w="3148375" h="6246775" extrusionOk="0">
                <a:moveTo>
                  <a:pt x="0" y="0"/>
                </a:moveTo>
                <a:lnTo>
                  <a:pt x="3148375" y="0"/>
                </a:lnTo>
                <a:lnTo>
                  <a:pt x="3148375" y="6246775"/>
                </a:lnTo>
                <a:lnTo>
                  <a:pt x="0" y="6246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9" name="Google Shape;309;p28"/>
          <p:cNvSpPr txBox="1"/>
          <p:nvPr/>
        </p:nvSpPr>
        <p:spPr>
          <a:xfrm>
            <a:off x="1263848" y="1690125"/>
            <a:ext cx="5141806" cy="98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Question 2</a:t>
            </a:r>
            <a:endParaRPr/>
          </a:p>
        </p:txBody>
      </p:sp>
      <p:sp>
        <p:nvSpPr>
          <p:cNvPr id="310" name="Google Shape;310;p28"/>
          <p:cNvSpPr txBox="1"/>
          <p:nvPr/>
        </p:nvSpPr>
        <p:spPr>
          <a:xfrm>
            <a:off x="1263848" y="2952680"/>
            <a:ext cx="3920398" cy="76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Write down some tips on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how to solve this puzzle.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" name="Google Shape;315;p29"/>
          <p:cNvGraphicFramePr/>
          <p:nvPr/>
        </p:nvGraphicFramePr>
        <p:xfrm>
          <a:off x="8173618" y="906335"/>
          <a:ext cx="8441650" cy="8474325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60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29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616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49" b="1" u="none" strike="noStrike" cap="none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9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AC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68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16" name="Google Shape;316;p29"/>
          <p:cNvSpPr/>
          <p:nvPr/>
        </p:nvSpPr>
        <p:spPr>
          <a:xfrm>
            <a:off x="810468" y="5946887"/>
            <a:ext cx="5256211" cy="3311413"/>
          </a:xfrm>
          <a:custGeom>
            <a:avLst/>
            <a:gdLst/>
            <a:ahLst/>
            <a:cxnLst/>
            <a:rect l="l" t="t" r="r" b="b"/>
            <a:pathLst>
              <a:path w="5256211" h="3311413" extrusionOk="0">
                <a:moveTo>
                  <a:pt x="0" y="0"/>
                </a:moveTo>
                <a:lnTo>
                  <a:pt x="5256211" y="0"/>
                </a:lnTo>
                <a:lnTo>
                  <a:pt x="5256211" y="3311413"/>
                </a:lnTo>
                <a:lnTo>
                  <a:pt x="0" y="3311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7" name="Google Shape;317;p29"/>
          <p:cNvSpPr txBox="1"/>
          <p:nvPr/>
        </p:nvSpPr>
        <p:spPr>
          <a:xfrm>
            <a:off x="1263848" y="1812670"/>
            <a:ext cx="5141806" cy="98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7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Answer</a:t>
            </a:r>
            <a:endParaRPr/>
          </a:p>
        </p:txBody>
      </p:sp>
      <p:sp>
        <p:nvSpPr>
          <p:cNvPr id="318" name="Google Shape;318;p29"/>
          <p:cNvSpPr txBox="1"/>
          <p:nvPr/>
        </p:nvSpPr>
        <p:spPr>
          <a:xfrm>
            <a:off x="1263848" y="3053575"/>
            <a:ext cx="3920398" cy="76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Write down some tips on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how to solve this puzzle.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77BB"/>
            </a:gs>
            <a:gs pos="50000">
              <a:srgbClr val="5F76BB"/>
            </a:gs>
            <a:gs pos="100000">
              <a:srgbClr val="D8BBD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/>
          <p:nvPr/>
        </p:nvSpPr>
        <p:spPr>
          <a:xfrm rot="-10241091">
            <a:off x="10374588" y="4967258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 extrusionOk="0">
                <a:moveTo>
                  <a:pt x="0" y="0"/>
                </a:moveTo>
                <a:lnTo>
                  <a:pt x="8137017" y="0"/>
                </a:lnTo>
                <a:lnTo>
                  <a:pt x="8137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4000"/>
            </a:blip>
            <a:stretch>
              <a:fillRect/>
            </a:stretch>
          </a:blipFill>
          <a:ln>
            <a:noFill/>
          </a:ln>
        </p:spPr>
      </p:sp>
      <p:sp>
        <p:nvSpPr>
          <p:cNvPr id="324" name="Google Shape;324;p30"/>
          <p:cNvSpPr/>
          <p:nvPr/>
        </p:nvSpPr>
        <p:spPr>
          <a:xfrm>
            <a:off x="6548188" y="1698019"/>
            <a:ext cx="8352097" cy="8229600"/>
          </a:xfrm>
          <a:custGeom>
            <a:avLst/>
            <a:gdLst/>
            <a:ahLst/>
            <a:cxnLst/>
            <a:rect l="l" t="t" r="r" b="b"/>
            <a:pathLst>
              <a:path w="8352097" h="8229600" extrusionOk="0">
                <a:moveTo>
                  <a:pt x="0" y="0"/>
                </a:moveTo>
                <a:lnTo>
                  <a:pt x="8352098" y="0"/>
                </a:lnTo>
                <a:lnTo>
                  <a:pt x="83520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5" name="Google Shape;325;p30"/>
          <p:cNvSpPr/>
          <p:nvPr/>
        </p:nvSpPr>
        <p:spPr>
          <a:xfrm>
            <a:off x="5258461" y="2261344"/>
            <a:ext cx="7991098" cy="5035144"/>
          </a:xfrm>
          <a:custGeom>
            <a:avLst/>
            <a:gdLst/>
            <a:ahLst/>
            <a:cxnLst/>
            <a:rect l="l" t="t" r="r" b="b"/>
            <a:pathLst>
              <a:path w="7991098" h="5035144" extrusionOk="0">
                <a:moveTo>
                  <a:pt x="0" y="0"/>
                </a:moveTo>
                <a:lnTo>
                  <a:pt x="7991098" y="0"/>
                </a:lnTo>
                <a:lnTo>
                  <a:pt x="7991098" y="5035143"/>
                </a:lnTo>
                <a:lnTo>
                  <a:pt x="0" y="5035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113"/>
            </a:stretch>
          </a:blipFill>
          <a:ln>
            <a:noFill/>
          </a:ln>
        </p:spPr>
      </p:sp>
      <p:sp>
        <p:nvSpPr>
          <p:cNvPr id="326" name="Google Shape;326;p30"/>
          <p:cNvSpPr/>
          <p:nvPr/>
        </p:nvSpPr>
        <p:spPr>
          <a:xfrm flipH="1">
            <a:off x="3107990" y="1743075"/>
            <a:ext cx="1875290" cy="1955973"/>
          </a:xfrm>
          <a:custGeom>
            <a:avLst/>
            <a:gdLst/>
            <a:ahLst/>
            <a:cxnLst/>
            <a:rect l="l" t="t" r="r" b="b"/>
            <a:pathLst>
              <a:path w="1875290" h="1955973" extrusionOk="0">
                <a:moveTo>
                  <a:pt x="1875289" y="0"/>
                </a:moveTo>
                <a:lnTo>
                  <a:pt x="0" y="0"/>
                </a:lnTo>
                <a:lnTo>
                  <a:pt x="0" y="1955973"/>
                </a:lnTo>
                <a:lnTo>
                  <a:pt x="1875289" y="1955973"/>
                </a:lnTo>
                <a:lnTo>
                  <a:pt x="1875289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30"/>
          <p:cNvSpPr txBox="1"/>
          <p:nvPr/>
        </p:nvSpPr>
        <p:spPr>
          <a:xfrm>
            <a:off x="12841834" y="1100138"/>
            <a:ext cx="4499678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Round 02</a:t>
            </a:r>
            <a:endParaRPr/>
          </a:p>
        </p:txBody>
      </p:sp>
      <p:sp>
        <p:nvSpPr>
          <p:cNvPr id="328" name="Google Shape;328;p30"/>
          <p:cNvSpPr txBox="1"/>
          <p:nvPr/>
        </p:nvSpPr>
        <p:spPr>
          <a:xfrm>
            <a:off x="1294242" y="7106644"/>
            <a:ext cx="6156408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Math Mystery</a:t>
            </a:r>
            <a:endParaRPr/>
          </a:p>
        </p:txBody>
      </p:sp>
      <p:sp>
        <p:nvSpPr>
          <p:cNvPr id="329" name="Google Shape;329;p30"/>
          <p:cNvSpPr txBox="1"/>
          <p:nvPr/>
        </p:nvSpPr>
        <p:spPr>
          <a:xfrm>
            <a:off x="1294242" y="8525510"/>
            <a:ext cx="3689037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want to discuss.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/>
          <p:nvPr/>
        </p:nvSpPr>
        <p:spPr>
          <a:xfrm>
            <a:off x="1660054" y="1028700"/>
            <a:ext cx="2549079" cy="2295870"/>
          </a:xfrm>
          <a:custGeom>
            <a:avLst/>
            <a:gdLst/>
            <a:ahLst/>
            <a:cxnLst/>
            <a:rect l="l" t="t" r="r" b="b"/>
            <a:pathLst>
              <a:path w="2549079" h="2295870" extrusionOk="0">
                <a:moveTo>
                  <a:pt x="0" y="0"/>
                </a:moveTo>
                <a:lnTo>
                  <a:pt x="2549078" y="0"/>
                </a:lnTo>
                <a:lnTo>
                  <a:pt x="2549078" y="2295870"/>
                </a:lnTo>
                <a:lnTo>
                  <a:pt x="0" y="2295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5" name="Google Shape;335;p31"/>
          <p:cNvSpPr/>
          <p:nvPr/>
        </p:nvSpPr>
        <p:spPr>
          <a:xfrm rot="-3595694">
            <a:off x="16208416" y="-1561015"/>
            <a:ext cx="4159169" cy="5830611"/>
          </a:xfrm>
          <a:custGeom>
            <a:avLst/>
            <a:gdLst/>
            <a:ahLst/>
            <a:cxnLst/>
            <a:rect l="l" t="t" r="r" b="b"/>
            <a:pathLst>
              <a:path w="4159169" h="5830611" extrusionOk="0">
                <a:moveTo>
                  <a:pt x="0" y="0"/>
                </a:moveTo>
                <a:lnTo>
                  <a:pt x="4159168" y="0"/>
                </a:lnTo>
                <a:lnTo>
                  <a:pt x="4159168" y="5830610"/>
                </a:lnTo>
                <a:lnTo>
                  <a:pt x="0" y="5830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6" name="Google Shape;336;p31"/>
          <p:cNvSpPr/>
          <p:nvPr/>
        </p:nvSpPr>
        <p:spPr>
          <a:xfrm>
            <a:off x="5086350" y="1028700"/>
            <a:ext cx="8115300" cy="2266874"/>
          </a:xfrm>
          <a:custGeom>
            <a:avLst/>
            <a:gdLst/>
            <a:ahLst/>
            <a:cxnLst/>
            <a:rect l="l" t="t" r="r" b="b"/>
            <a:pathLst>
              <a:path w="8115300" h="2266874" extrusionOk="0">
                <a:moveTo>
                  <a:pt x="0" y="0"/>
                </a:moveTo>
                <a:lnTo>
                  <a:pt x="8115300" y="0"/>
                </a:lnTo>
                <a:lnTo>
                  <a:pt x="8115300" y="2266874"/>
                </a:lnTo>
                <a:lnTo>
                  <a:pt x="0" y="2266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31"/>
          <p:cNvSpPr txBox="1"/>
          <p:nvPr/>
        </p:nvSpPr>
        <p:spPr>
          <a:xfrm>
            <a:off x="7012812" y="1354290"/>
            <a:ext cx="4300475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How to Play?</a:t>
            </a:r>
            <a:endParaRPr/>
          </a:p>
        </p:txBody>
      </p:sp>
      <p:grpSp>
        <p:nvGrpSpPr>
          <p:cNvPr id="338" name="Google Shape;338;p31"/>
          <p:cNvGrpSpPr/>
          <p:nvPr/>
        </p:nvGrpSpPr>
        <p:grpSpPr>
          <a:xfrm>
            <a:off x="2732641" y="4847081"/>
            <a:ext cx="5434415" cy="3266924"/>
            <a:chOff x="0" y="-47625"/>
            <a:chExt cx="1431286" cy="860425"/>
          </a:xfrm>
        </p:grpSpPr>
        <p:sp>
          <p:nvSpPr>
            <p:cNvPr id="339" name="Google Shape;339;p31"/>
            <p:cNvSpPr/>
            <p:nvPr/>
          </p:nvSpPr>
          <p:spPr>
            <a:xfrm>
              <a:off x="0" y="0"/>
              <a:ext cx="1431286" cy="785338"/>
            </a:xfrm>
            <a:custGeom>
              <a:avLst/>
              <a:gdLst/>
              <a:ahLst/>
              <a:cxnLst/>
              <a:rect l="l" t="t" r="r" b="b"/>
              <a:pathLst>
                <a:path w="1431286" h="785338" extrusionOk="0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12682"/>
                  </a:lnTo>
                  <a:cubicBezTo>
                    <a:pt x="1431286" y="731952"/>
                    <a:pt x="1423632" y="750432"/>
                    <a:pt x="1410006" y="764057"/>
                  </a:cubicBezTo>
                  <a:cubicBezTo>
                    <a:pt x="1396381" y="777683"/>
                    <a:pt x="1377900" y="785338"/>
                    <a:pt x="1358631" y="785338"/>
                  </a:cubicBezTo>
                  <a:lnTo>
                    <a:pt x="72655" y="785338"/>
                  </a:lnTo>
                  <a:cubicBezTo>
                    <a:pt x="53386" y="785338"/>
                    <a:pt x="34906" y="777683"/>
                    <a:pt x="21280" y="764057"/>
                  </a:cubicBezTo>
                  <a:cubicBezTo>
                    <a:pt x="7655" y="750432"/>
                    <a:pt x="0" y="731952"/>
                    <a:pt x="0" y="712682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31"/>
          <p:cNvSpPr/>
          <p:nvPr/>
        </p:nvSpPr>
        <p:spPr>
          <a:xfrm>
            <a:off x="-251604" y="6518821"/>
            <a:ext cx="4673639" cy="4957892"/>
          </a:xfrm>
          <a:custGeom>
            <a:avLst/>
            <a:gdLst/>
            <a:ahLst/>
            <a:cxnLst/>
            <a:rect l="l" t="t" r="r" b="b"/>
            <a:pathLst>
              <a:path w="4673639" h="4957892" extrusionOk="0">
                <a:moveTo>
                  <a:pt x="0" y="0"/>
                </a:moveTo>
                <a:lnTo>
                  <a:pt x="4673639" y="0"/>
                </a:lnTo>
                <a:lnTo>
                  <a:pt x="4673639" y="4957892"/>
                </a:lnTo>
                <a:lnTo>
                  <a:pt x="0" y="4957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42" name="Google Shape;342;p31"/>
          <p:cNvGrpSpPr/>
          <p:nvPr/>
        </p:nvGrpSpPr>
        <p:grpSpPr>
          <a:xfrm>
            <a:off x="10159045" y="4847081"/>
            <a:ext cx="5434415" cy="3266924"/>
            <a:chOff x="0" y="-47625"/>
            <a:chExt cx="1431286" cy="860425"/>
          </a:xfrm>
        </p:grpSpPr>
        <p:sp>
          <p:nvSpPr>
            <p:cNvPr id="343" name="Google Shape;343;p31"/>
            <p:cNvSpPr/>
            <p:nvPr/>
          </p:nvSpPr>
          <p:spPr>
            <a:xfrm>
              <a:off x="0" y="0"/>
              <a:ext cx="1431286" cy="785338"/>
            </a:xfrm>
            <a:custGeom>
              <a:avLst/>
              <a:gdLst/>
              <a:ahLst/>
              <a:cxnLst/>
              <a:rect l="l" t="t" r="r" b="b"/>
              <a:pathLst>
                <a:path w="1431286" h="785338" extrusionOk="0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12682"/>
                  </a:lnTo>
                  <a:cubicBezTo>
                    <a:pt x="1431286" y="731952"/>
                    <a:pt x="1423632" y="750432"/>
                    <a:pt x="1410006" y="764057"/>
                  </a:cubicBezTo>
                  <a:cubicBezTo>
                    <a:pt x="1396381" y="777683"/>
                    <a:pt x="1377900" y="785338"/>
                    <a:pt x="1358631" y="785338"/>
                  </a:cubicBezTo>
                  <a:lnTo>
                    <a:pt x="72655" y="785338"/>
                  </a:lnTo>
                  <a:cubicBezTo>
                    <a:pt x="53386" y="785338"/>
                    <a:pt x="34906" y="777683"/>
                    <a:pt x="21280" y="764057"/>
                  </a:cubicBezTo>
                  <a:cubicBezTo>
                    <a:pt x="7655" y="750432"/>
                    <a:pt x="0" y="731952"/>
                    <a:pt x="0" y="712682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1"/>
          <p:cNvSpPr/>
          <p:nvPr/>
        </p:nvSpPr>
        <p:spPr>
          <a:xfrm>
            <a:off x="15284734" y="5549415"/>
            <a:ext cx="3949131" cy="5137081"/>
          </a:xfrm>
          <a:custGeom>
            <a:avLst/>
            <a:gdLst/>
            <a:ahLst/>
            <a:cxnLst/>
            <a:rect l="l" t="t" r="r" b="b"/>
            <a:pathLst>
              <a:path w="3949131" h="5137081" extrusionOk="0">
                <a:moveTo>
                  <a:pt x="0" y="0"/>
                </a:moveTo>
                <a:lnTo>
                  <a:pt x="3949132" y="0"/>
                </a:lnTo>
                <a:lnTo>
                  <a:pt x="3949132" y="5137082"/>
                </a:lnTo>
                <a:lnTo>
                  <a:pt x="0" y="5137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6" name="Google Shape;346;p31"/>
          <p:cNvSpPr txBox="1"/>
          <p:nvPr/>
        </p:nvSpPr>
        <p:spPr>
          <a:xfrm>
            <a:off x="3157786" y="5397175"/>
            <a:ext cx="45841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Step 1</a:t>
            </a:r>
            <a:endParaRPr/>
          </a:p>
        </p:txBody>
      </p:sp>
      <p:sp>
        <p:nvSpPr>
          <p:cNvPr id="347" name="Google Shape;347;p31"/>
          <p:cNvSpPr txBox="1"/>
          <p:nvPr/>
        </p:nvSpPr>
        <p:spPr>
          <a:xfrm>
            <a:off x="10584190" y="5397175"/>
            <a:ext cx="45841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Step 2</a:t>
            </a:r>
            <a:endParaRPr/>
          </a:p>
        </p:txBody>
      </p:sp>
      <p:sp>
        <p:nvSpPr>
          <p:cNvPr id="348" name="Google Shape;348;p31"/>
          <p:cNvSpPr txBox="1"/>
          <p:nvPr/>
        </p:nvSpPr>
        <p:spPr>
          <a:xfrm>
            <a:off x="3157786" y="6181654"/>
            <a:ext cx="4584125" cy="118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Find the answers for the math expression and paint it with the corresponding color</a:t>
            </a:r>
            <a:endParaRPr/>
          </a:p>
        </p:txBody>
      </p:sp>
      <p:sp>
        <p:nvSpPr>
          <p:cNvPr id="349" name="Google Shape;349;p31"/>
          <p:cNvSpPr txBox="1"/>
          <p:nvPr/>
        </p:nvSpPr>
        <p:spPr>
          <a:xfrm>
            <a:off x="10584190" y="6181654"/>
            <a:ext cx="4584125" cy="118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Paint the color of the corresponding letter square at the 10x10 grid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4360952" y="1089713"/>
            <a:ext cx="9566096" cy="262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74" b="0" i="0" u="none" strike="noStrike" cap="none" dirty="0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How to Use </a:t>
            </a:r>
            <a:endParaRPr dirty="0"/>
          </a:p>
          <a:p>
            <a:pPr marL="0" marR="0" lvl="0" indent="0" algn="ctr" rtl="0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74" b="0" i="0" u="none" strike="noStrike" cap="none" dirty="0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This Presentation</a:t>
            </a:r>
            <a:endParaRPr dirty="0"/>
          </a:p>
        </p:txBody>
      </p:sp>
      <p:sp>
        <p:nvSpPr>
          <p:cNvPr id="99" name="Google Shape;99;p14"/>
          <p:cNvSpPr/>
          <p:nvPr/>
        </p:nvSpPr>
        <p:spPr>
          <a:xfrm>
            <a:off x="13438134" y="1028700"/>
            <a:ext cx="3669372" cy="2738269"/>
          </a:xfrm>
          <a:custGeom>
            <a:avLst/>
            <a:gdLst/>
            <a:ahLst/>
            <a:cxnLst/>
            <a:rect l="l" t="t" r="r" b="b"/>
            <a:pathLst>
              <a:path w="3669372" h="2738269" extrusionOk="0">
                <a:moveTo>
                  <a:pt x="0" y="0"/>
                </a:moveTo>
                <a:lnTo>
                  <a:pt x="3669372" y="0"/>
                </a:lnTo>
                <a:lnTo>
                  <a:pt x="3669372" y="2738269"/>
                </a:lnTo>
                <a:lnTo>
                  <a:pt x="0" y="2738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 flipH="1">
            <a:off x="1569853" y="994463"/>
            <a:ext cx="2791099" cy="2082858"/>
          </a:xfrm>
          <a:custGeom>
            <a:avLst/>
            <a:gdLst/>
            <a:ahLst/>
            <a:cxnLst/>
            <a:rect l="l" t="t" r="r" b="b"/>
            <a:pathLst>
              <a:path w="2791099" h="2082858" extrusionOk="0">
                <a:moveTo>
                  <a:pt x="2791099" y="0"/>
                </a:moveTo>
                <a:lnTo>
                  <a:pt x="0" y="0"/>
                </a:lnTo>
                <a:lnTo>
                  <a:pt x="0" y="2082857"/>
                </a:lnTo>
                <a:lnTo>
                  <a:pt x="2791099" y="2082857"/>
                </a:lnTo>
                <a:lnTo>
                  <a:pt x="279109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1" name="Google Shape;101;p14"/>
          <p:cNvGrpSpPr/>
          <p:nvPr/>
        </p:nvGrpSpPr>
        <p:grpSpPr>
          <a:xfrm>
            <a:off x="949023" y="4577581"/>
            <a:ext cx="5141301" cy="4771131"/>
            <a:chOff x="0" y="-47625"/>
            <a:chExt cx="1354088" cy="1256594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354088" cy="1208969"/>
            </a:xfrm>
            <a:custGeom>
              <a:avLst/>
              <a:gdLst/>
              <a:ahLst/>
              <a:cxnLst/>
              <a:rect l="l" t="t" r="r" b="b"/>
              <a:pathLst>
                <a:path w="1354088" h="1208969" extrusionOk="0">
                  <a:moveTo>
                    <a:pt x="76797" y="0"/>
                  </a:moveTo>
                  <a:lnTo>
                    <a:pt x="1277290" y="0"/>
                  </a:lnTo>
                  <a:cubicBezTo>
                    <a:pt x="1319704" y="0"/>
                    <a:pt x="1354088" y="34383"/>
                    <a:pt x="1354088" y="76797"/>
                  </a:cubicBezTo>
                  <a:lnTo>
                    <a:pt x="1354088" y="1132172"/>
                  </a:lnTo>
                  <a:cubicBezTo>
                    <a:pt x="1354088" y="1174586"/>
                    <a:pt x="1319704" y="1208969"/>
                    <a:pt x="1277290" y="1208969"/>
                  </a:cubicBezTo>
                  <a:lnTo>
                    <a:pt x="76797" y="1208969"/>
                  </a:lnTo>
                  <a:cubicBezTo>
                    <a:pt x="34383" y="1208969"/>
                    <a:pt x="0" y="1174586"/>
                    <a:pt x="0" y="1132172"/>
                  </a:cubicBezTo>
                  <a:lnTo>
                    <a:pt x="0" y="76797"/>
                  </a:lnTo>
                  <a:cubicBezTo>
                    <a:pt x="0" y="34383"/>
                    <a:pt x="34383" y="0"/>
                    <a:pt x="76797" y="0"/>
                  </a:cubicBezTo>
                  <a:close/>
                </a:path>
              </a:pathLst>
            </a:custGeom>
            <a:solidFill>
              <a:srgbClr val="C8A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4"/>
          <p:cNvSpPr/>
          <p:nvPr/>
        </p:nvSpPr>
        <p:spPr>
          <a:xfrm>
            <a:off x="-444967" y="7354680"/>
            <a:ext cx="3178066" cy="3831636"/>
          </a:xfrm>
          <a:custGeom>
            <a:avLst/>
            <a:gdLst/>
            <a:ahLst/>
            <a:cxnLst/>
            <a:rect l="l" t="t" r="r" b="b"/>
            <a:pathLst>
              <a:path w="3178066" h="3831636" extrusionOk="0">
                <a:moveTo>
                  <a:pt x="0" y="0"/>
                </a:moveTo>
                <a:lnTo>
                  <a:pt x="3178066" y="0"/>
                </a:lnTo>
                <a:lnTo>
                  <a:pt x="3178066" y="3831637"/>
                </a:lnTo>
                <a:lnTo>
                  <a:pt x="0" y="3831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5" name="Google Shape;105;p14"/>
          <p:cNvGrpSpPr/>
          <p:nvPr/>
        </p:nvGrpSpPr>
        <p:grpSpPr>
          <a:xfrm>
            <a:off x="6573349" y="4487169"/>
            <a:ext cx="5141301" cy="4771131"/>
            <a:chOff x="0" y="-47625"/>
            <a:chExt cx="1354088" cy="1256594"/>
          </a:xfrm>
        </p:grpSpPr>
        <p:sp>
          <p:nvSpPr>
            <p:cNvPr id="106" name="Google Shape;106;p14"/>
            <p:cNvSpPr/>
            <p:nvPr/>
          </p:nvSpPr>
          <p:spPr>
            <a:xfrm>
              <a:off x="0" y="0"/>
              <a:ext cx="1354088" cy="1208969"/>
            </a:xfrm>
            <a:custGeom>
              <a:avLst/>
              <a:gdLst/>
              <a:ahLst/>
              <a:cxnLst/>
              <a:rect l="l" t="t" r="r" b="b"/>
              <a:pathLst>
                <a:path w="1354088" h="1208969" extrusionOk="0">
                  <a:moveTo>
                    <a:pt x="76797" y="0"/>
                  </a:moveTo>
                  <a:lnTo>
                    <a:pt x="1277290" y="0"/>
                  </a:lnTo>
                  <a:cubicBezTo>
                    <a:pt x="1319704" y="0"/>
                    <a:pt x="1354088" y="34383"/>
                    <a:pt x="1354088" y="76797"/>
                  </a:cubicBezTo>
                  <a:lnTo>
                    <a:pt x="1354088" y="1132172"/>
                  </a:lnTo>
                  <a:cubicBezTo>
                    <a:pt x="1354088" y="1174586"/>
                    <a:pt x="1319704" y="1208969"/>
                    <a:pt x="1277290" y="1208969"/>
                  </a:cubicBezTo>
                  <a:lnTo>
                    <a:pt x="76797" y="1208969"/>
                  </a:lnTo>
                  <a:cubicBezTo>
                    <a:pt x="34383" y="1208969"/>
                    <a:pt x="0" y="1174586"/>
                    <a:pt x="0" y="1132172"/>
                  </a:cubicBezTo>
                  <a:lnTo>
                    <a:pt x="0" y="76797"/>
                  </a:lnTo>
                  <a:cubicBezTo>
                    <a:pt x="0" y="34383"/>
                    <a:pt x="34383" y="0"/>
                    <a:pt x="76797" y="0"/>
                  </a:cubicBezTo>
                  <a:close/>
                </a:path>
              </a:pathLst>
            </a:custGeom>
            <a:solidFill>
              <a:srgbClr val="C8A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12238526" y="4487169"/>
            <a:ext cx="5141301" cy="4771131"/>
            <a:chOff x="0" y="-47625"/>
            <a:chExt cx="1354088" cy="1256594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1354088" cy="1208969"/>
            </a:xfrm>
            <a:custGeom>
              <a:avLst/>
              <a:gdLst/>
              <a:ahLst/>
              <a:cxnLst/>
              <a:rect l="l" t="t" r="r" b="b"/>
              <a:pathLst>
                <a:path w="1354088" h="1208969" extrusionOk="0">
                  <a:moveTo>
                    <a:pt x="76797" y="0"/>
                  </a:moveTo>
                  <a:lnTo>
                    <a:pt x="1277290" y="0"/>
                  </a:lnTo>
                  <a:cubicBezTo>
                    <a:pt x="1319704" y="0"/>
                    <a:pt x="1354088" y="34383"/>
                    <a:pt x="1354088" y="76797"/>
                  </a:cubicBezTo>
                  <a:lnTo>
                    <a:pt x="1354088" y="1132172"/>
                  </a:lnTo>
                  <a:cubicBezTo>
                    <a:pt x="1354088" y="1174586"/>
                    <a:pt x="1319704" y="1208969"/>
                    <a:pt x="1277290" y="1208969"/>
                  </a:cubicBezTo>
                  <a:lnTo>
                    <a:pt x="76797" y="1208969"/>
                  </a:lnTo>
                  <a:cubicBezTo>
                    <a:pt x="34383" y="1208969"/>
                    <a:pt x="0" y="1174586"/>
                    <a:pt x="0" y="1132172"/>
                  </a:cubicBezTo>
                  <a:lnTo>
                    <a:pt x="0" y="76797"/>
                  </a:lnTo>
                  <a:cubicBezTo>
                    <a:pt x="0" y="34383"/>
                    <a:pt x="34383" y="0"/>
                    <a:pt x="76797" y="0"/>
                  </a:cubicBezTo>
                  <a:close/>
                </a:path>
              </a:pathLst>
            </a:custGeom>
            <a:solidFill>
              <a:srgbClr val="C8A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4"/>
          <p:cNvSpPr txBox="1"/>
          <p:nvPr/>
        </p:nvSpPr>
        <p:spPr>
          <a:xfrm>
            <a:off x="1097268" y="6211044"/>
            <a:ext cx="4801864" cy="232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Click on the "Google Slides" button below this presentation preview. 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Click on "Make a copy."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Start editing your presentation.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need to sign in to your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Google account.</a:t>
            </a:r>
            <a:endParaRPr dirty="0"/>
          </a:p>
        </p:txBody>
      </p:sp>
      <p:sp>
        <p:nvSpPr>
          <p:cNvPr id="112" name="Google Shape;112;p14"/>
          <p:cNvSpPr txBox="1"/>
          <p:nvPr/>
        </p:nvSpPr>
        <p:spPr>
          <a:xfrm>
            <a:off x="788674" y="5054469"/>
            <a:ext cx="5141301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99" b="0" i="0" u="none" strike="noStrike" cap="none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Google Slides</a:t>
            </a:r>
            <a:endParaRPr dirty="0"/>
          </a:p>
        </p:txBody>
      </p:sp>
      <p:sp>
        <p:nvSpPr>
          <p:cNvPr id="113" name="Google Shape;113;p14"/>
          <p:cNvSpPr txBox="1"/>
          <p:nvPr/>
        </p:nvSpPr>
        <p:spPr>
          <a:xfrm>
            <a:off x="6941955" y="6172945"/>
            <a:ext cx="4404090" cy="232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Click on the "PowerPoint" button below this presentation preview.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7424980" y="5143500"/>
            <a:ext cx="3438039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99" b="0" i="0" u="none" strike="noStrike" cap="none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PowerPoint</a:t>
            </a:r>
            <a:endParaRPr dirty="0"/>
          </a:p>
        </p:txBody>
      </p:sp>
      <p:sp>
        <p:nvSpPr>
          <p:cNvPr id="115" name="Google Shape;115;p14"/>
          <p:cNvSpPr txBox="1"/>
          <p:nvPr/>
        </p:nvSpPr>
        <p:spPr>
          <a:xfrm>
            <a:off x="12573381" y="6172945"/>
            <a:ext cx="4534125" cy="193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Click on the "Canva" button under this presentation preview.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need to sign in to your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Canva account.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12269793" y="5143500"/>
            <a:ext cx="5141301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99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Canva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/>
          <p:nvPr/>
        </p:nvSpPr>
        <p:spPr>
          <a:xfrm>
            <a:off x="-2881393" y="6533889"/>
            <a:ext cx="9106058" cy="8229600"/>
          </a:xfrm>
          <a:custGeom>
            <a:avLst/>
            <a:gdLst/>
            <a:ahLst/>
            <a:cxnLst/>
            <a:rect l="l" t="t" r="r" b="b"/>
            <a:pathLst>
              <a:path w="9106058" h="8229600" extrusionOk="0">
                <a:moveTo>
                  <a:pt x="0" y="0"/>
                </a:moveTo>
                <a:lnTo>
                  <a:pt x="9106058" y="0"/>
                </a:lnTo>
                <a:lnTo>
                  <a:pt x="9106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5" name="Google Shape;355;p32"/>
          <p:cNvSpPr/>
          <p:nvPr/>
        </p:nvSpPr>
        <p:spPr>
          <a:xfrm rot="-5338146">
            <a:off x="14457681" y="-1896276"/>
            <a:ext cx="4289679" cy="8229600"/>
          </a:xfrm>
          <a:custGeom>
            <a:avLst/>
            <a:gdLst/>
            <a:ahLst/>
            <a:cxnLst/>
            <a:rect l="l" t="t" r="r" b="b"/>
            <a:pathLst>
              <a:path w="4289679" h="8229600" extrusionOk="0">
                <a:moveTo>
                  <a:pt x="0" y="0"/>
                </a:moveTo>
                <a:lnTo>
                  <a:pt x="4289679" y="0"/>
                </a:lnTo>
                <a:lnTo>
                  <a:pt x="42896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356" name="Google Shape;356;p32"/>
          <p:cNvGraphicFramePr/>
          <p:nvPr/>
        </p:nvGraphicFramePr>
        <p:xfrm>
          <a:off x="8553952" y="1374556"/>
          <a:ext cx="7776000" cy="7536750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7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57" name="Google Shape;357;p32"/>
          <p:cNvSpPr txBox="1"/>
          <p:nvPr/>
        </p:nvSpPr>
        <p:spPr>
          <a:xfrm>
            <a:off x="1671636" y="1028700"/>
            <a:ext cx="6553534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Question 01</a:t>
            </a:r>
            <a:endParaRPr/>
          </a:p>
        </p:txBody>
      </p:sp>
      <p:sp>
        <p:nvSpPr>
          <p:cNvPr id="358" name="Google Shape;358;p32"/>
          <p:cNvSpPr txBox="1"/>
          <p:nvPr/>
        </p:nvSpPr>
        <p:spPr>
          <a:xfrm>
            <a:off x="1671636" y="2733344"/>
            <a:ext cx="1850922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Purple</a:t>
            </a:r>
            <a:endParaRPr/>
          </a:p>
        </p:txBody>
      </p:sp>
      <p:sp>
        <p:nvSpPr>
          <p:cNvPr id="359" name="Google Shape;359;p32"/>
          <p:cNvSpPr txBox="1"/>
          <p:nvPr/>
        </p:nvSpPr>
        <p:spPr>
          <a:xfrm>
            <a:off x="1671636" y="6476739"/>
            <a:ext cx="1850922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Black</a:t>
            </a:r>
            <a:endParaRPr/>
          </a:p>
        </p:txBody>
      </p:sp>
      <p:sp>
        <p:nvSpPr>
          <p:cNvPr id="360" name="Google Shape;360;p32"/>
          <p:cNvSpPr txBox="1"/>
          <p:nvPr/>
        </p:nvSpPr>
        <p:spPr>
          <a:xfrm>
            <a:off x="1671636" y="3268049"/>
            <a:ext cx="5894255" cy="232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4, 5, 6, 7, 13, 14, 15, 16, 17, 18, 22, 23, 24, 25, 26, 27, 28, 29, 31, 32, 33, 35, 36, 38, 39, 40, 41, 42, 43, 44, 45, 46, 47, 48, 49, 50, 51, 52, 53, 54, 55, 56, 57, 58, 59, 60, 61, 62, 64, 65, 66, 67, 69, 70, 72, 73, 78, 79, 83, 84, 85, 86, 87, 88, 94, 95, 96, 97</a:t>
            </a:r>
            <a:endParaRPr/>
          </a:p>
        </p:txBody>
      </p:sp>
      <p:sp>
        <p:nvSpPr>
          <p:cNvPr id="361" name="Google Shape;361;p32"/>
          <p:cNvSpPr txBox="1"/>
          <p:nvPr/>
        </p:nvSpPr>
        <p:spPr>
          <a:xfrm>
            <a:off x="1671636" y="6954876"/>
            <a:ext cx="5894255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34, 37, 63, 68, 74, 75, 76, 77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/>
        </p:nvSpPr>
        <p:spPr>
          <a:xfrm>
            <a:off x="1028700" y="1374556"/>
            <a:ext cx="13208985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Answer Sheet</a:t>
            </a:r>
            <a:endParaRPr/>
          </a:p>
        </p:txBody>
      </p:sp>
      <p:sp>
        <p:nvSpPr>
          <p:cNvPr id="367" name="Google Shape;367;p33"/>
          <p:cNvSpPr/>
          <p:nvPr/>
        </p:nvSpPr>
        <p:spPr>
          <a:xfrm>
            <a:off x="-2881393" y="6533889"/>
            <a:ext cx="9106058" cy="8229600"/>
          </a:xfrm>
          <a:custGeom>
            <a:avLst/>
            <a:gdLst/>
            <a:ahLst/>
            <a:cxnLst/>
            <a:rect l="l" t="t" r="r" b="b"/>
            <a:pathLst>
              <a:path w="9106058" h="8229600" extrusionOk="0">
                <a:moveTo>
                  <a:pt x="0" y="0"/>
                </a:moveTo>
                <a:lnTo>
                  <a:pt x="9106058" y="0"/>
                </a:lnTo>
                <a:lnTo>
                  <a:pt x="9106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8" name="Google Shape;368;p33"/>
          <p:cNvSpPr/>
          <p:nvPr/>
        </p:nvSpPr>
        <p:spPr>
          <a:xfrm flipH="1">
            <a:off x="1028700" y="2712680"/>
            <a:ext cx="5205293" cy="6871674"/>
          </a:xfrm>
          <a:custGeom>
            <a:avLst/>
            <a:gdLst/>
            <a:ahLst/>
            <a:cxnLst/>
            <a:rect l="l" t="t" r="r" b="b"/>
            <a:pathLst>
              <a:path w="5205293" h="6871674" extrusionOk="0">
                <a:moveTo>
                  <a:pt x="5205293" y="0"/>
                </a:moveTo>
                <a:lnTo>
                  <a:pt x="0" y="0"/>
                </a:lnTo>
                <a:lnTo>
                  <a:pt x="0" y="6871674"/>
                </a:lnTo>
                <a:lnTo>
                  <a:pt x="5205293" y="6871674"/>
                </a:lnTo>
                <a:lnTo>
                  <a:pt x="520529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369" name="Google Shape;369;p33"/>
          <p:cNvGraphicFramePr/>
          <p:nvPr/>
        </p:nvGraphicFramePr>
        <p:xfrm>
          <a:off x="8553952" y="1374556"/>
          <a:ext cx="7776000" cy="7536750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7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8A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/>
          <p:nvPr/>
        </p:nvSpPr>
        <p:spPr>
          <a:xfrm>
            <a:off x="-2881393" y="6533889"/>
            <a:ext cx="9106058" cy="8229600"/>
          </a:xfrm>
          <a:custGeom>
            <a:avLst/>
            <a:gdLst/>
            <a:ahLst/>
            <a:cxnLst/>
            <a:rect l="l" t="t" r="r" b="b"/>
            <a:pathLst>
              <a:path w="9106058" h="8229600" extrusionOk="0">
                <a:moveTo>
                  <a:pt x="0" y="0"/>
                </a:moveTo>
                <a:lnTo>
                  <a:pt x="9106058" y="0"/>
                </a:lnTo>
                <a:lnTo>
                  <a:pt x="9106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5" name="Google Shape;375;p34"/>
          <p:cNvSpPr/>
          <p:nvPr/>
        </p:nvSpPr>
        <p:spPr>
          <a:xfrm>
            <a:off x="14126610" y="6485008"/>
            <a:ext cx="4711379" cy="4163681"/>
          </a:xfrm>
          <a:custGeom>
            <a:avLst/>
            <a:gdLst/>
            <a:ahLst/>
            <a:cxnLst/>
            <a:rect l="l" t="t" r="r" b="b"/>
            <a:pathLst>
              <a:path w="4711379" h="4163681" extrusionOk="0">
                <a:moveTo>
                  <a:pt x="0" y="0"/>
                </a:moveTo>
                <a:lnTo>
                  <a:pt x="4711378" y="0"/>
                </a:lnTo>
                <a:lnTo>
                  <a:pt x="4711378" y="4163681"/>
                </a:lnTo>
                <a:lnTo>
                  <a:pt x="0" y="4163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376" name="Google Shape;376;p34"/>
          <p:cNvGraphicFramePr/>
          <p:nvPr/>
        </p:nvGraphicFramePr>
        <p:xfrm>
          <a:off x="8706352" y="1526956"/>
          <a:ext cx="7776000" cy="7536750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7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7" name="Google Shape;377;p34"/>
          <p:cNvSpPr/>
          <p:nvPr/>
        </p:nvSpPr>
        <p:spPr>
          <a:xfrm rot="5306442">
            <a:off x="2434066" y="4625435"/>
            <a:ext cx="2871164" cy="3146481"/>
          </a:xfrm>
          <a:custGeom>
            <a:avLst/>
            <a:gdLst/>
            <a:ahLst/>
            <a:cxnLst/>
            <a:rect l="l" t="t" r="r" b="b"/>
            <a:pathLst>
              <a:path w="2871164" h="3146481" extrusionOk="0">
                <a:moveTo>
                  <a:pt x="0" y="0"/>
                </a:moveTo>
                <a:lnTo>
                  <a:pt x="2871164" y="0"/>
                </a:lnTo>
                <a:lnTo>
                  <a:pt x="2871164" y="3146481"/>
                </a:lnTo>
                <a:lnTo>
                  <a:pt x="0" y="3146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8" name="Google Shape;378;p34"/>
          <p:cNvSpPr txBox="1"/>
          <p:nvPr/>
        </p:nvSpPr>
        <p:spPr>
          <a:xfrm>
            <a:off x="1342834" y="1285996"/>
            <a:ext cx="6553534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Question 02</a:t>
            </a:r>
            <a:endParaRPr/>
          </a:p>
        </p:txBody>
      </p:sp>
      <p:sp>
        <p:nvSpPr>
          <p:cNvPr id="379" name="Google Shape;379;p34"/>
          <p:cNvSpPr txBox="1"/>
          <p:nvPr/>
        </p:nvSpPr>
        <p:spPr>
          <a:xfrm>
            <a:off x="1342834" y="2885476"/>
            <a:ext cx="4881831" cy="154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Solve each multiplication problems on the following page. Uncover the mystery picture by coloring the grid according to the key.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/>
          <p:nvPr/>
        </p:nvSpPr>
        <p:spPr>
          <a:xfrm rot="-2034110">
            <a:off x="-2607537" y="5277223"/>
            <a:ext cx="4989434" cy="7127763"/>
          </a:xfrm>
          <a:custGeom>
            <a:avLst/>
            <a:gdLst/>
            <a:ahLst/>
            <a:cxnLst/>
            <a:rect l="l" t="t" r="r" b="b"/>
            <a:pathLst>
              <a:path w="4989434" h="7127763" extrusionOk="0">
                <a:moveTo>
                  <a:pt x="0" y="0"/>
                </a:moveTo>
                <a:lnTo>
                  <a:pt x="4989434" y="0"/>
                </a:lnTo>
                <a:lnTo>
                  <a:pt x="4989434" y="7127764"/>
                </a:lnTo>
                <a:lnTo>
                  <a:pt x="0" y="7127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5" name="Google Shape;385;p35"/>
          <p:cNvSpPr/>
          <p:nvPr/>
        </p:nvSpPr>
        <p:spPr>
          <a:xfrm>
            <a:off x="12064984" y="-793159"/>
            <a:ext cx="8102665" cy="8229600"/>
          </a:xfrm>
          <a:custGeom>
            <a:avLst/>
            <a:gdLst/>
            <a:ahLst/>
            <a:cxnLst/>
            <a:rect l="l" t="t" r="r" b="b"/>
            <a:pathLst>
              <a:path w="8102665" h="8229600" extrusionOk="0">
                <a:moveTo>
                  <a:pt x="0" y="0"/>
                </a:moveTo>
                <a:lnTo>
                  <a:pt x="8102665" y="0"/>
                </a:lnTo>
                <a:lnTo>
                  <a:pt x="81026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35"/>
          <p:cNvGrpSpPr/>
          <p:nvPr/>
        </p:nvGrpSpPr>
        <p:grpSpPr>
          <a:xfrm>
            <a:off x="2800243" y="1411472"/>
            <a:ext cx="3086101" cy="3844419"/>
            <a:chOff x="0" y="-47625"/>
            <a:chExt cx="812800" cy="1012522"/>
          </a:xfrm>
        </p:grpSpPr>
        <p:sp>
          <p:nvSpPr>
            <p:cNvPr id="387" name="Google Shape;387;p35"/>
            <p:cNvSpPr/>
            <p:nvPr/>
          </p:nvSpPr>
          <p:spPr>
            <a:xfrm>
              <a:off x="0" y="0"/>
              <a:ext cx="674981" cy="964897"/>
            </a:xfrm>
            <a:custGeom>
              <a:avLst/>
              <a:gdLst/>
              <a:ahLst/>
              <a:cxnLst/>
              <a:rect l="l" t="t" r="r" b="b"/>
              <a:pathLst>
                <a:path w="674981" h="964897" extrusionOk="0">
                  <a:moveTo>
                    <a:pt x="66459" y="0"/>
                  </a:moveTo>
                  <a:lnTo>
                    <a:pt x="608522" y="0"/>
                  </a:lnTo>
                  <a:cubicBezTo>
                    <a:pt x="626148" y="0"/>
                    <a:pt x="643052" y="7002"/>
                    <a:pt x="655516" y="19465"/>
                  </a:cubicBezTo>
                  <a:cubicBezTo>
                    <a:pt x="667979" y="31929"/>
                    <a:pt x="674981" y="48833"/>
                    <a:pt x="674981" y="66459"/>
                  </a:cubicBezTo>
                  <a:lnTo>
                    <a:pt x="674981" y="898438"/>
                  </a:lnTo>
                  <a:cubicBezTo>
                    <a:pt x="674981" y="935142"/>
                    <a:pt x="645226" y="964897"/>
                    <a:pt x="608522" y="964897"/>
                  </a:cubicBezTo>
                  <a:lnTo>
                    <a:pt x="66459" y="964897"/>
                  </a:lnTo>
                  <a:cubicBezTo>
                    <a:pt x="48833" y="964897"/>
                    <a:pt x="31929" y="957895"/>
                    <a:pt x="19465" y="945431"/>
                  </a:cubicBezTo>
                  <a:cubicBezTo>
                    <a:pt x="7002" y="932968"/>
                    <a:pt x="0" y="916064"/>
                    <a:pt x="0" y="898438"/>
                  </a:cubicBezTo>
                  <a:lnTo>
                    <a:pt x="0" y="66459"/>
                  </a:lnTo>
                  <a:cubicBezTo>
                    <a:pt x="0" y="48833"/>
                    <a:pt x="7002" y="31929"/>
                    <a:pt x="19465" y="19465"/>
                  </a:cubicBezTo>
                  <a:cubicBezTo>
                    <a:pt x="31929" y="7002"/>
                    <a:pt x="48833" y="0"/>
                    <a:pt x="66459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35"/>
          <p:cNvGrpSpPr/>
          <p:nvPr/>
        </p:nvGrpSpPr>
        <p:grpSpPr>
          <a:xfrm>
            <a:off x="2800243" y="6170439"/>
            <a:ext cx="3086101" cy="3392998"/>
            <a:chOff x="0" y="-47625"/>
            <a:chExt cx="812800" cy="893629"/>
          </a:xfrm>
        </p:grpSpPr>
        <p:sp>
          <p:nvSpPr>
            <p:cNvPr id="390" name="Google Shape;390;p35"/>
            <p:cNvSpPr/>
            <p:nvPr/>
          </p:nvSpPr>
          <p:spPr>
            <a:xfrm>
              <a:off x="0" y="0"/>
              <a:ext cx="674981" cy="846004"/>
            </a:xfrm>
            <a:custGeom>
              <a:avLst/>
              <a:gdLst/>
              <a:ahLst/>
              <a:cxnLst/>
              <a:rect l="l" t="t" r="r" b="b"/>
              <a:pathLst>
                <a:path w="674981" h="846004" extrusionOk="0">
                  <a:moveTo>
                    <a:pt x="66459" y="0"/>
                  </a:moveTo>
                  <a:lnTo>
                    <a:pt x="608522" y="0"/>
                  </a:lnTo>
                  <a:cubicBezTo>
                    <a:pt x="626148" y="0"/>
                    <a:pt x="643052" y="7002"/>
                    <a:pt x="655516" y="19465"/>
                  </a:cubicBezTo>
                  <a:cubicBezTo>
                    <a:pt x="667979" y="31929"/>
                    <a:pt x="674981" y="48833"/>
                    <a:pt x="674981" y="66459"/>
                  </a:cubicBezTo>
                  <a:lnTo>
                    <a:pt x="674981" y="779545"/>
                  </a:lnTo>
                  <a:cubicBezTo>
                    <a:pt x="674981" y="816249"/>
                    <a:pt x="645226" y="846004"/>
                    <a:pt x="608522" y="846004"/>
                  </a:cubicBezTo>
                  <a:lnTo>
                    <a:pt x="66459" y="846004"/>
                  </a:lnTo>
                  <a:cubicBezTo>
                    <a:pt x="48833" y="846004"/>
                    <a:pt x="31929" y="839002"/>
                    <a:pt x="19465" y="826539"/>
                  </a:cubicBezTo>
                  <a:cubicBezTo>
                    <a:pt x="7002" y="814075"/>
                    <a:pt x="0" y="797171"/>
                    <a:pt x="0" y="779545"/>
                  </a:cubicBezTo>
                  <a:lnTo>
                    <a:pt x="0" y="66459"/>
                  </a:lnTo>
                  <a:cubicBezTo>
                    <a:pt x="0" y="48833"/>
                    <a:pt x="7002" y="31929"/>
                    <a:pt x="19465" y="19465"/>
                  </a:cubicBezTo>
                  <a:cubicBezTo>
                    <a:pt x="31929" y="7002"/>
                    <a:pt x="48833" y="0"/>
                    <a:pt x="66459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35"/>
          <p:cNvGrpSpPr/>
          <p:nvPr/>
        </p:nvGrpSpPr>
        <p:grpSpPr>
          <a:xfrm>
            <a:off x="6457660" y="6170439"/>
            <a:ext cx="9903345" cy="3392998"/>
            <a:chOff x="0" y="-47625"/>
            <a:chExt cx="2608288" cy="893629"/>
          </a:xfrm>
        </p:grpSpPr>
        <p:sp>
          <p:nvSpPr>
            <p:cNvPr id="393" name="Google Shape;393;p35"/>
            <p:cNvSpPr/>
            <p:nvPr/>
          </p:nvSpPr>
          <p:spPr>
            <a:xfrm>
              <a:off x="0" y="0"/>
              <a:ext cx="2608288" cy="846004"/>
            </a:xfrm>
            <a:custGeom>
              <a:avLst/>
              <a:gdLst/>
              <a:ahLst/>
              <a:cxnLst/>
              <a:rect l="l" t="t" r="r" b="b"/>
              <a:pathLst>
                <a:path w="2608288" h="846004" extrusionOk="0">
                  <a:moveTo>
                    <a:pt x="17198" y="0"/>
                  </a:moveTo>
                  <a:lnTo>
                    <a:pt x="2591090" y="0"/>
                  </a:lnTo>
                  <a:cubicBezTo>
                    <a:pt x="2595651" y="0"/>
                    <a:pt x="2600026" y="1812"/>
                    <a:pt x="2603251" y="5037"/>
                  </a:cubicBezTo>
                  <a:cubicBezTo>
                    <a:pt x="2606477" y="8263"/>
                    <a:pt x="2608288" y="12637"/>
                    <a:pt x="2608288" y="17198"/>
                  </a:cubicBezTo>
                  <a:lnTo>
                    <a:pt x="2608288" y="828806"/>
                  </a:lnTo>
                  <a:cubicBezTo>
                    <a:pt x="2608288" y="833367"/>
                    <a:pt x="2606477" y="837741"/>
                    <a:pt x="2603251" y="840967"/>
                  </a:cubicBezTo>
                  <a:cubicBezTo>
                    <a:pt x="2600026" y="844192"/>
                    <a:pt x="2595651" y="846004"/>
                    <a:pt x="2591090" y="846004"/>
                  </a:cubicBezTo>
                  <a:lnTo>
                    <a:pt x="17198" y="846004"/>
                  </a:lnTo>
                  <a:cubicBezTo>
                    <a:pt x="12637" y="846004"/>
                    <a:pt x="8263" y="844192"/>
                    <a:pt x="5037" y="840967"/>
                  </a:cubicBezTo>
                  <a:cubicBezTo>
                    <a:pt x="1812" y="837741"/>
                    <a:pt x="0" y="833367"/>
                    <a:pt x="0" y="828806"/>
                  </a:cubicBezTo>
                  <a:lnTo>
                    <a:pt x="0" y="17198"/>
                  </a:lnTo>
                  <a:cubicBezTo>
                    <a:pt x="0" y="12637"/>
                    <a:pt x="1812" y="8263"/>
                    <a:pt x="5037" y="5037"/>
                  </a:cubicBezTo>
                  <a:cubicBezTo>
                    <a:pt x="8263" y="1812"/>
                    <a:pt x="12637" y="0"/>
                    <a:pt x="17198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35"/>
          <p:cNvGrpSpPr/>
          <p:nvPr/>
        </p:nvGrpSpPr>
        <p:grpSpPr>
          <a:xfrm>
            <a:off x="6797239" y="1411472"/>
            <a:ext cx="3086101" cy="3844419"/>
            <a:chOff x="0" y="-47625"/>
            <a:chExt cx="812800" cy="1012522"/>
          </a:xfrm>
        </p:grpSpPr>
        <p:sp>
          <p:nvSpPr>
            <p:cNvPr id="396" name="Google Shape;396;p35"/>
            <p:cNvSpPr/>
            <p:nvPr/>
          </p:nvSpPr>
          <p:spPr>
            <a:xfrm>
              <a:off x="0" y="0"/>
              <a:ext cx="674981" cy="964897"/>
            </a:xfrm>
            <a:custGeom>
              <a:avLst/>
              <a:gdLst/>
              <a:ahLst/>
              <a:cxnLst/>
              <a:rect l="l" t="t" r="r" b="b"/>
              <a:pathLst>
                <a:path w="674981" h="964897" extrusionOk="0">
                  <a:moveTo>
                    <a:pt x="66459" y="0"/>
                  </a:moveTo>
                  <a:lnTo>
                    <a:pt x="608522" y="0"/>
                  </a:lnTo>
                  <a:cubicBezTo>
                    <a:pt x="626148" y="0"/>
                    <a:pt x="643052" y="7002"/>
                    <a:pt x="655516" y="19465"/>
                  </a:cubicBezTo>
                  <a:cubicBezTo>
                    <a:pt x="667979" y="31929"/>
                    <a:pt x="674981" y="48833"/>
                    <a:pt x="674981" y="66459"/>
                  </a:cubicBezTo>
                  <a:lnTo>
                    <a:pt x="674981" y="898438"/>
                  </a:lnTo>
                  <a:cubicBezTo>
                    <a:pt x="674981" y="935142"/>
                    <a:pt x="645226" y="964897"/>
                    <a:pt x="608522" y="964897"/>
                  </a:cubicBezTo>
                  <a:lnTo>
                    <a:pt x="66459" y="964897"/>
                  </a:lnTo>
                  <a:cubicBezTo>
                    <a:pt x="48833" y="964897"/>
                    <a:pt x="31929" y="957895"/>
                    <a:pt x="19465" y="945431"/>
                  </a:cubicBezTo>
                  <a:cubicBezTo>
                    <a:pt x="7002" y="932968"/>
                    <a:pt x="0" y="916064"/>
                    <a:pt x="0" y="898438"/>
                  </a:cubicBezTo>
                  <a:lnTo>
                    <a:pt x="0" y="66459"/>
                  </a:lnTo>
                  <a:cubicBezTo>
                    <a:pt x="0" y="48833"/>
                    <a:pt x="7002" y="31929"/>
                    <a:pt x="19465" y="19465"/>
                  </a:cubicBezTo>
                  <a:cubicBezTo>
                    <a:pt x="31929" y="7002"/>
                    <a:pt x="48833" y="0"/>
                    <a:pt x="66459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35"/>
          <p:cNvSpPr txBox="1"/>
          <p:nvPr/>
        </p:nvSpPr>
        <p:spPr>
          <a:xfrm>
            <a:off x="3156191" y="652462"/>
            <a:ext cx="1850922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Red</a:t>
            </a:r>
            <a:endParaRPr/>
          </a:p>
        </p:txBody>
      </p:sp>
      <p:sp>
        <p:nvSpPr>
          <p:cNvPr id="399" name="Google Shape;399;p35"/>
          <p:cNvSpPr txBox="1"/>
          <p:nvPr/>
        </p:nvSpPr>
        <p:spPr>
          <a:xfrm>
            <a:off x="7153187" y="652462"/>
            <a:ext cx="1850922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Pink</a:t>
            </a:r>
            <a:endParaRPr/>
          </a:p>
        </p:txBody>
      </p:sp>
      <p:sp>
        <p:nvSpPr>
          <p:cNvPr id="400" name="Google Shape;400;p35"/>
          <p:cNvSpPr txBox="1"/>
          <p:nvPr/>
        </p:nvSpPr>
        <p:spPr>
          <a:xfrm>
            <a:off x="10483872" y="5427340"/>
            <a:ext cx="1850922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Blue</a:t>
            </a:r>
            <a:endParaRPr/>
          </a:p>
        </p:txBody>
      </p:sp>
      <p:sp>
        <p:nvSpPr>
          <p:cNvPr id="401" name="Google Shape;401;p35"/>
          <p:cNvSpPr txBox="1"/>
          <p:nvPr/>
        </p:nvSpPr>
        <p:spPr>
          <a:xfrm>
            <a:off x="3156191" y="5427340"/>
            <a:ext cx="1850922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Green</a:t>
            </a:r>
            <a:endParaRPr/>
          </a:p>
        </p:txBody>
      </p:sp>
      <p:sp>
        <p:nvSpPr>
          <p:cNvPr id="402" name="Google Shape;402;p35"/>
          <p:cNvSpPr txBox="1"/>
          <p:nvPr/>
        </p:nvSpPr>
        <p:spPr>
          <a:xfrm>
            <a:off x="3156191" y="1883782"/>
            <a:ext cx="925500" cy="30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6x3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2x7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1x5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8x4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5x2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1x7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3x6</a:t>
            </a:r>
            <a:endParaRPr/>
          </a:p>
        </p:txBody>
      </p:sp>
      <p:sp>
        <p:nvSpPr>
          <p:cNvPr id="403" name="Google Shape;403;p35"/>
          <p:cNvSpPr txBox="1"/>
          <p:nvPr/>
        </p:nvSpPr>
        <p:spPr>
          <a:xfrm>
            <a:off x="7153187" y="1896764"/>
            <a:ext cx="925500" cy="30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1x3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9x3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2x11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5x0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6x9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5x3</a:t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8019672" y="6440092"/>
            <a:ext cx="9255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25x2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5x5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5x10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</a:t>
            </a:r>
            <a:endParaRPr/>
          </a:p>
        </p:txBody>
      </p:sp>
      <p:sp>
        <p:nvSpPr>
          <p:cNvPr id="405" name="Google Shape;405;p35"/>
          <p:cNvSpPr txBox="1"/>
          <p:nvPr/>
        </p:nvSpPr>
        <p:spPr>
          <a:xfrm>
            <a:off x="8986050" y="6440092"/>
            <a:ext cx="9255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5x6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2x5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1x7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2x5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2x21</a:t>
            </a:r>
            <a:endParaRPr/>
          </a:p>
        </p:txBody>
      </p:sp>
      <p:sp>
        <p:nvSpPr>
          <p:cNvPr id="406" name="Google Shape;406;p35"/>
          <p:cNvSpPr txBox="1"/>
          <p:nvPr/>
        </p:nvSpPr>
        <p:spPr>
          <a:xfrm>
            <a:off x="10031428" y="6440092"/>
            <a:ext cx="9255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13x2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10x4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5x1</a:t>
            </a:r>
            <a:endParaRPr/>
          </a:p>
        </p:txBody>
      </p:sp>
      <p:sp>
        <p:nvSpPr>
          <p:cNvPr id="407" name="Google Shape;407;p35"/>
          <p:cNvSpPr txBox="1"/>
          <p:nvPr/>
        </p:nvSpPr>
        <p:spPr>
          <a:xfrm>
            <a:off x="11076806" y="6440092"/>
            <a:ext cx="9255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5x5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3x11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11x1</a:t>
            </a:r>
            <a:endParaRPr/>
          </a:p>
        </p:txBody>
      </p:sp>
      <p:sp>
        <p:nvSpPr>
          <p:cNvPr id="408" name="Google Shape;408;p35"/>
          <p:cNvSpPr txBox="1"/>
          <p:nvPr/>
        </p:nvSpPr>
        <p:spPr>
          <a:xfrm>
            <a:off x="3156191" y="6516290"/>
            <a:ext cx="9255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4x12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1x13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4x7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5F77B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4283850" y="6516300"/>
            <a:ext cx="6579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11x1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9x0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7x7</a:t>
            </a:r>
            <a:endParaRPr/>
          </a:p>
        </p:txBody>
      </p:sp>
      <p:sp>
        <p:nvSpPr>
          <p:cNvPr id="410" name="Google Shape;410;p35"/>
          <p:cNvSpPr txBox="1"/>
          <p:nvPr/>
        </p:nvSpPr>
        <p:spPr>
          <a:xfrm>
            <a:off x="4207473" y="1911722"/>
            <a:ext cx="673800" cy="30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2x18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3x9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3x7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4x20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8x2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2x10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1x33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</a:t>
            </a:r>
            <a:endParaRPr/>
          </a:p>
        </p:txBody>
      </p:sp>
      <p:sp>
        <p:nvSpPr>
          <p:cNvPr id="411" name="Google Shape;411;p35"/>
          <p:cNvSpPr txBox="1"/>
          <p:nvPr/>
        </p:nvSpPr>
        <p:spPr>
          <a:xfrm>
            <a:off x="8343095" y="1896764"/>
            <a:ext cx="509700" cy="30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3x5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4x5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4x4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8x3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5x2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7x0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</a:t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 rot="-1886860">
            <a:off x="11188215" y="-249392"/>
            <a:ext cx="6002630" cy="6445777"/>
          </a:xfrm>
          <a:custGeom>
            <a:avLst/>
            <a:gdLst/>
            <a:ahLst/>
            <a:cxnLst/>
            <a:rect l="l" t="t" r="r" b="b"/>
            <a:pathLst>
              <a:path w="6002630" h="6445777" extrusionOk="0">
                <a:moveTo>
                  <a:pt x="0" y="0"/>
                </a:moveTo>
                <a:lnTo>
                  <a:pt x="6002630" y="0"/>
                </a:lnTo>
                <a:lnTo>
                  <a:pt x="6002630" y="6445777"/>
                </a:lnTo>
                <a:lnTo>
                  <a:pt x="0" y="64457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3" name="Google Shape;413;p35"/>
          <p:cNvSpPr txBox="1"/>
          <p:nvPr/>
        </p:nvSpPr>
        <p:spPr>
          <a:xfrm>
            <a:off x="7080517" y="6440092"/>
            <a:ext cx="6579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4x7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4x1</a:t>
            </a:r>
            <a:endParaRPr/>
          </a:p>
        </p:txBody>
      </p:sp>
      <p:sp>
        <p:nvSpPr>
          <p:cNvPr id="414" name="Google Shape;414;p35"/>
          <p:cNvSpPr txBox="1"/>
          <p:nvPr/>
        </p:nvSpPr>
        <p:spPr>
          <a:xfrm>
            <a:off x="13196056" y="6440092"/>
            <a:ext cx="6084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5x5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5x6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4x9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7x10</a:t>
            </a:r>
            <a:endParaRPr/>
          </a:p>
        </p:txBody>
      </p:sp>
      <p:sp>
        <p:nvSpPr>
          <p:cNvPr id="415" name="Google Shape;415;p35"/>
          <p:cNvSpPr txBox="1"/>
          <p:nvPr/>
        </p:nvSpPr>
        <p:spPr>
          <a:xfrm>
            <a:off x="14162527" y="6440092"/>
            <a:ext cx="6636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11x3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2x20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7x11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11x2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4x4</a:t>
            </a:r>
            <a:endParaRPr/>
          </a:p>
        </p:txBody>
      </p:sp>
      <p:sp>
        <p:nvSpPr>
          <p:cNvPr id="416" name="Google Shape;416;p35"/>
          <p:cNvSpPr txBox="1"/>
          <p:nvPr/>
        </p:nvSpPr>
        <p:spPr>
          <a:xfrm>
            <a:off x="12223859" y="6440092"/>
            <a:ext cx="5097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3x9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2x5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</p:txBody>
      </p:sp>
      <p:sp>
        <p:nvSpPr>
          <p:cNvPr id="417" name="Google Shape;417;p35"/>
          <p:cNvSpPr txBox="1"/>
          <p:nvPr/>
        </p:nvSpPr>
        <p:spPr>
          <a:xfrm>
            <a:off x="15147338" y="6440092"/>
            <a:ext cx="6843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3x33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2x47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/>
          <p:nvPr/>
        </p:nvSpPr>
        <p:spPr>
          <a:xfrm rot="-1160572">
            <a:off x="501456" y="4632882"/>
            <a:ext cx="3139924" cy="3563034"/>
          </a:xfrm>
          <a:custGeom>
            <a:avLst/>
            <a:gdLst/>
            <a:ahLst/>
            <a:cxnLst/>
            <a:rect l="l" t="t" r="r" b="b"/>
            <a:pathLst>
              <a:path w="3139924" h="3563034" extrusionOk="0">
                <a:moveTo>
                  <a:pt x="0" y="0"/>
                </a:moveTo>
                <a:lnTo>
                  <a:pt x="3139924" y="0"/>
                </a:lnTo>
                <a:lnTo>
                  <a:pt x="3139924" y="3563034"/>
                </a:lnTo>
                <a:lnTo>
                  <a:pt x="0" y="3563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423" name="Google Shape;423;p36"/>
          <p:cNvGraphicFramePr/>
          <p:nvPr/>
        </p:nvGraphicFramePr>
        <p:xfrm>
          <a:off x="5256027" y="2137157"/>
          <a:ext cx="7776000" cy="7536750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7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C1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36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B8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4" name="Google Shape;424;p36"/>
          <p:cNvSpPr/>
          <p:nvPr/>
        </p:nvSpPr>
        <p:spPr>
          <a:xfrm rot="2950801">
            <a:off x="14419878" y="-5036117"/>
            <a:ext cx="11025677" cy="11053310"/>
          </a:xfrm>
          <a:custGeom>
            <a:avLst/>
            <a:gdLst/>
            <a:ahLst/>
            <a:cxnLst/>
            <a:rect l="l" t="t" r="r" b="b"/>
            <a:pathLst>
              <a:path w="11025677" h="11053310" extrusionOk="0">
                <a:moveTo>
                  <a:pt x="0" y="0"/>
                </a:moveTo>
                <a:lnTo>
                  <a:pt x="11025676" y="0"/>
                </a:lnTo>
                <a:lnTo>
                  <a:pt x="11025676" y="11053309"/>
                </a:lnTo>
                <a:lnTo>
                  <a:pt x="0" y="11053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5" name="Google Shape;425;p36"/>
          <p:cNvSpPr txBox="1"/>
          <p:nvPr/>
        </p:nvSpPr>
        <p:spPr>
          <a:xfrm>
            <a:off x="7023315" y="490538"/>
            <a:ext cx="4241369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Answer Sheet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/>
          <p:nvPr/>
        </p:nvSpPr>
        <p:spPr>
          <a:xfrm>
            <a:off x="-2881393" y="6533889"/>
            <a:ext cx="9106058" cy="8229600"/>
          </a:xfrm>
          <a:custGeom>
            <a:avLst/>
            <a:gdLst/>
            <a:ahLst/>
            <a:cxnLst/>
            <a:rect l="l" t="t" r="r" b="b"/>
            <a:pathLst>
              <a:path w="9106058" h="8229600" extrusionOk="0">
                <a:moveTo>
                  <a:pt x="0" y="0"/>
                </a:moveTo>
                <a:lnTo>
                  <a:pt x="9106058" y="0"/>
                </a:lnTo>
                <a:lnTo>
                  <a:pt x="9106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1" name="Google Shape;431;p37"/>
          <p:cNvSpPr/>
          <p:nvPr/>
        </p:nvSpPr>
        <p:spPr>
          <a:xfrm rot="-5338146">
            <a:off x="14457681" y="-1896276"/>
            <a:ext cx="4289679" cy="8229600"/>
          </a:xfrm>
          <a:custGeom>
            <a:avLst/>
            <a:gdLst/>
            <a:ahLst/>
            <a:cxnLst/>
            <a:rect l="l" t="t" r="r" b="b"/>
            <a:pathLst>
              <a:path w="4289679" h="8229600" extrusionOk="0">
                <a:moveTo>
                  <a:pt x="0" y="0"/>
                </a:moveTo>
                <a:lnTo>
                  <a:pt x="4289679" y="0"/>
                </a:lnTo>
                <a:lnTo>
                  <a:pt x="42896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2" name="Google Shape;432;p37"/>
          <p:cNvSpPr txBox="1"/>
          <p:nvPr/>
        </p:nvSpPr>
        <p:spPr>
          <a:xfrm>
            <a:off x="1671636" y="1285996"/>
            <a:ext cx="6553534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Question 03</a:t>
            </a:r>
            <a:endParaRPr/>
          </a:p>
        </p:txBody>
      </p:sp>
      <p:sp>
        <p:nvSpPr>
          <p:cNvPr id="433" name="Google Shape;433;p37"/>
          <p:cNvSpPr txBox="1"/>
          <p:nvPr/>
        </p:nvSpPr>
        <p:spPr>
          <a:xfrm>
            <a:off x="1671636" y="2923576"/>
            <a:ext cx="5053629" cy="115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Solve each multiplication problem.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Uncover the mystery picture by coloring the grid according to the ke.</a:t>
            </a:r>
            <a:endParaRPr/>
          </a:p>
        </p:txBody>
      </p:sp>
      <p:graphicFrame>
        <p:nvGraphicFramePr>
          <p:cNvPr id="434" name="Google Shape;434;p37"/>
          <p:cNvGraphicFramePr/>
          <p:nvPr/>
        </p:nvGraphicFramePr>
        <p:xfrm>
          <a:off x="8553952" y="1374556"/>
          <a:ext cx="7776000" cy="7536750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7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8"/>
          <p:cNvGrpSpPr/>
          <p:nvPr/>
        </p:nvGrpSpPr>
        <p:grpSpPr>
          <a:xfrm>
            <a:off x="1543840" y="2319203"/>
            <a:ext cx="4462284" cy="6334543"/>
            <a:chOff x="0" y="-47625"/>
            <a:chExt cx="1175252" cy="1668357"/>
          </a:xfrm>
        </p:grpSpPr>
        <p:sp>
          <p:nvSpPr>
            <p:cNvPr id="440" name="Google Shape;440;p38"/>
            <p:cNvSpPr/>
            <p:nvPr/>
          </p:nvSpPr>
          <p:spPr>
            <a:xfrm>
              <a:off x="0" y="0"/>
              <a:ext cx="1175252" cy="1620732"/>
            </a:xfrm>
            <a:custGeom>
              <a:avLst/>
              <a:gdLst/>
              <a:ahLst/>
              <a:cxnLst/>
              <a:rect l="l" t="t" r="r" b="b"/>
              <a:pathLst>
                <a:path w="1175252" h="1620732" extrusionOk="0">
                  <a:moveTo>
                    <a:pt x="38169" y="0"/>
                  </a:moveTo>
                  <a:lnTo>
                    <a:pt x="1137083" y="0"/>
                  </a:lnTo>
                  <a:cubicBezTo>
                    <a:pt x="1158163" y="0"/>
                    <a:pt x="1175252" y="17089"/>
                    <a:pt x="1175252" y="38169"/>
                  </a:cubicBezTo>
                  <a:lnTo>
                    <a:pt x="1175252" y="1582563"/>
                  </a:lnTo>
                  <a:cubicBezTo>
                    <a:pt x="1175252" y="1603643"/>
                    <a:pt x="1158163" y="1620732"/>
                    <a:pt x="1137083" y="1620732"/>
                  </a:cubicBezTo>
                  <a:lnTo>
                    <a:pt x="38169" y="1620732"/>
                  </a:lnTo>
                  <a:cubicBezTo>
                    <a:pt x="17089" y="1620732"/>
                    <a:pt x="0" y="1603643"/>
                    <a:pt x="0" y="1582563"/>
                  </a:cubicBezTo>
                  <a:lnTo>
                    <a:pt x="0" y="38169"/>
                  </a:lnTo>
                  <a:cubicBezTo>
                    <a:pt x="0" y="17089"/>
                    <a:pt x="17089" y="0"/>
                    <a:pt x="38169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6836541" y="2319203"/>
            <a:ext cx="4462284" cy="6334543"/>
            <a:chOff x="0" y="-47625"/>
            <a:chExt cx="1175252" cy="1668357"/>
          </a:xfrm>
        </p:grpSpPr>
        <p:sp>
          <p:nvSpPr>
            <p:cNvPr id="443" name="Google Shape;443;p38"/>
            <p:cNvSpPr/>
            <p:nvPr/>
          </p:nvSpPr>
          <p:spPr>
            <a:xfrm>
              <a:off x="0" y="0"/>
              <a:ext cx="1175252" cy="1620732"/>
            </a:xfrm>
            <a:custGeom>
              <a:avLst/>
              <a:gdLst/>
              <a:ahLst/>
              <a:cxnLst/>
              <a:rect l="l" t="t" r="r" b="b"/>
              <a:pathLst>
                <a:path w="1175252" h="1620732" extrusionOk="0">
                  <a:moveTo>
                    <a:pt x="38169" y="0"/>
                  </a:moveTo>
                  <a:lnTo>
                    <a:pt x="1137083" y="0"/>
                  </a:lnTo>
                  <a:cubicBezTo>
                    <a:pt x="1158163" y="0"/>
                    <a:pt x="1175252" y="17089"/>
                    <a:pt x="1175252" y="38169"/>
                  </a:cubicBezTo>
                  <a:lnTo>
                    <a:pt x="1175252" y="1582563"/>
                  </a:lnTo>
                  <a:cubicBezTo>
                    <a:pt x="1175252" y="1603643"/>
                    <a:pt x="1158163" y="1620732"/>
                    <a:pt x="1137083" y="1620732"/>
                  </a:cubicBezTo>
                  <a:lnTo>
                    <a:pt x="38169" y="1620732"/>
                  </a:lnTo>
                  <a:cubicBezTo>
                    <a:pt x="17089" y="1620732"/>
                    <a:pt x="0" y="1603643"/>
                    <a:pt x="0" y="1582563"/>
                  </a:cubicBezTo>
                  <a:lnTo>
                    <a:pt x="0" y="38169"/>
                  </a:lnTo>
                  <a:cubicBezTo>
                    <a:pt x="0" y="17089"/>
                    <a:pt x="17089" y="0"/>
                    <a:pt x="38169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38"/>
          <p:cNvGrpSpPr/>
          <p:nvPr/>
        </p:nvGrpSpPr>
        <p:grpSpPr>
          <a:xfrm>
            <a:off x="12127500" y="2319203"/>
            <a:ext cx="3086103" cy="6334543"/>
            <a:chOff x="0" y="-47625"/>
            <a:chExt cx="812800" cy="1668357"/>
          </a:xfrm>
        </p:grpSpPr>
        <p:sp>
          <p:nvSpPr>
            <p:cNvPr id="446" name="Google Shape;446;p38"/>
            <p:cNvSpPr/>
            <p:nvPr/>
          </p:nvSpPr>
          <p:spPr>
            <a:xfrm>
              <a:off x="0" y="0"/>
              <a:ext cx="498829" cy="1620732"/>
            </a:xfrm>
            <a:custGeom>
              <a:avLst/>
              <a:gdLst/>
              <a:ahLst/>
              <a:cxnLst/>
              <a:rect l="l" t="t" r="r" b="b"/>
              <a:pathLst>
                <a:path w="498829" h="1620732" extrusionOk="0">
                  <a:moveTo>
                    <a:pt x="89928" y="0"/>
                  </a:moveTo>
                  <a:lnTo>
                    <a:pt x="408902" y="0"/>
                  </a:lnTo>
                  <a:cubicBezTo>
                    <a:pt x="432752" y="0"/>
                    <a:pt x="455625" y="9474"/>
                    <a:pt x="472490" y="26339"/>
                  </a:cubicBezTo>
                  <a:cubicBezTo>
                    <a:pt x="489355" y="43204"/>
                    <a:pt x="498829" y="66077"/>
                    <a:pt x="498829" y="89928"/>
                  </a:cubicBezTo>
                  <a:lnTo>
                    <a:pt x="498829" y="1530804"/>
                  </a:lnTo>
                  <a:cubicBezTo>
                    <a:pt x="498829" y="1580470"/>
                    <a:pt x="458567" y="1620732"/>
                    <a:pt x="408902" y="1620732"/>
                  </a:cubicBezTo>
                  <a:lnTo>
                    <a:pt x="89928" y="1620732"/>
                  </a:lnTo>
                  <a:cubicBezTo>
                    <a:pt x="40262" y="1620732"/>
                    <a:pt x="0" y="1580470"/>
                    <a:pt x="0" y="1530804"/>
                  </a:cubicBezTo>
                  <a:lnTo>
                    <a:pt x="0" y="89928"/>
                  </a:lnTo>
                  <a:cubicBezTo>
                    <a:pt x="0" y="40262"/>
                    <a:pt x="40262" y="0"/>
                    <a:pt x="89928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14850168" y="2319203"/>
            <a:ext cx="3086103" cy="6334543"/>
            <a:chOff x="0" y="-47625"/>
            <a:chExt cx="812800" cy="1668357"/>
          </a:xfrm>
        </p:grpSpPr>
        <p:sp>
          <p:nvSpPr>
            <p:cNvPr id="449" name="Google Shape;449;p38"/>
            <p:cNvSpPr/>
            <p:nvPr/>
          </p:nvSpPr>
          <p:spPr>
            <a:xfrm>
              <a:off x="0" y="0"/>
              <a:ext cx="498829" cy="1620732"/>
            </a:xfrm>
            <a:custGeom>
              <a:avLst/>
              <a:gdLst/>
              <a:ahLst/>
              <a:cxnLst/>
              <a:rect l="l" t="t" r="r" b="b"/>
              <a:pathLst>
                <a:path w="498829" h="1620732" extrusionOk="0">
                  <a:moveTo>
                    <a:pt x="89928" y="0"/>
                  </a:moveTo>
                  <a:lnTo>
                    <a:pt x="408902" y="0"/>
                  </a:lnTo>
                  <a:cubicBezTo>
                    <a:pt x="432752" y="0"/>
                    <a:pt x="455625" y="9474"/>
                    <a:pt x="472490" y="26339"/>
                  </a:cubicBezTo>
                  <a:cubicBezTo>
                    <a:pt x="489355" y="43204"/>
                    <a:pt x="498829" y="66077"/>
                    <a:pt x="498829" y="89928"/>
                  </a:cubicBezTo>
                  <a:lnTo>
                    <a:pt x="498829" y="1530804"/>
                  </a:lnTo>
                  <a:cubicBezTo>
                    <a:pt x="498829" y="1580470"/>
                    <a:pt x="458567" y="1620732"/>
                    <a:pt x="408902" y="1620732"/>
                  </a:cubicBezTo>
                  <a:lnTo>
                    <a:pt x="89928" y="1620732"/>
                  </a:lnTo>
                  <a:cubicBezTo>
                    <a:pt x="40262" y="1620732"/>
                    <a:pt x="0" y="1580470"/>
                    <a:pt x="0" y="1530804"/>
                  </a:cubicBezTo>
                  <a:lnTo>
                    <a:pt x="0" y="89928"/>
                  </a:lnTo>
                  <a:cubicBezTo>
                    <a:pt x="0" y="40262"/>
                    <a:pt x="40262" y="0"/>
                    <a:pt x="89928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38"/>
          <p:cNvSpPr txBox="1"/>
          <p:nvPr/>
        </p:nvSpPr>
        <p:spPr>
          <a:xfrm>
            <a:off x="2849521" y="1633254"/>
            <a:ext cx="1850922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Blue</a:t>
            </a:r>
            <a:endParaRPr/>
          </a:p>
        </p:txBody>
      </p:sp>
      <p:sp>
        <p:nvSpPr>
          <p:cNvPr id="452" name="Google Shape;452;p38"/>
          <p:cNvSpPr txBox="1"/>
          <p:nvPr/>
        </p:nvSpPr>
        <p:spPr>
          <a:xfrm>
            <a:off x="8142222" y="1633254"/>
            <a:ext cx="1850922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Yellow</a:t>
            </a:r>
            <a:endParaRPr/>
          </a:p>
        </p:txBody>
      </p:sp>
      <p:sp>
        <p:nvSpPr>
          <p:cNvPr id="453" name="Google Shape;453;p38"/>
          <p:cNvSpPr txBox="1"/>
          <p:nvPr/>
        </p:nvSpPr>
        <p:spPr>
          <a:xfrm>
            <a:off x="14871703" y="1633254"/>
            <a:ext cx="1850922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Brown</a:t>
            </a:r>
            <a:endParaRPr/>
          </a:p>
        </p:txBody>
      </p:sp>
      <p:sp>
        <p:nvSpPr>
          <p:cNvPr id="454" name="Google Shape;454;p38"/>
          <p:cNvSpPr txBox="1"/>
          <p:nvPr/>
        </p:nvSpPr>
        <p:spPr>
          <a:xfrm>
            <a:off x="12170571" y="1633254"/>
            <a:ext cx="1850922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Orange</a:t>
            </a:r>
            <a:endParaRPr/>
          </a:p>
        </p:txBody>
      </p:sp>
      <p:sp>
        <p:nvSpPr>
          <p:cNvPr id="455" name="Google Shape;455;p38"/>
          <p:cNvSpPr txBox="1"/>
          <p:nvPr/>
        </p:nvSpPr>
        <p:spPr>
          <a:xfrm>
            <a:off x="2849521" y="2988139"/>
            <a:ext cx="925461" cy="444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4x12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5x1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8x4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1x11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</a:t>
            </a:r>
            <a:endParaRPr/>
          </a:p>
        </p:txBody>
      </p:sp>
      <p:sp>
        <p:nvSpPr>
          <p:cNvPr id="456" name="Google Shape;456;p38"/>
          <p:cNvSpPr txBox="1"/>
          <p:nvPr/>
        </p:nvSpPr>
        <p:spPr>
          <a:xfrm>
            <a:off x="3929225" y="2988139"/>
            <a:ext cx="925461" cy="444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4x4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3x15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8x9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2x9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9x9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6x9</a:t>
            </a:r>
            <a:endParaRPr/>
          </a:p>
        </p:txBody>
      </p:sp>
      <p:sp>
        <p:nvSpPr>
          <p:cNvPr id="457" name="Google Shape;457;p38"/>
          <p:cNvSpPr txBox="1"/>
          <p:nvPr/>
        </p:nvSpPr>
        <p:spPr>
          <a:xfrm>
            <a:off x="9333704" y="2909164"/>
            <a:ext cx="6330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2x10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4x9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3x9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4x14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8x3</a:t>
            </a:r>
            <a:endParaRPr/>
          </a:p>
        </p:txBody>
      </p:sp>
      <p:sp>
        <p:nvSpPr>
          <p:cNvPr id="458" name="Google Shape;458;p38"/>
          <p:cNvSpPr txBox="1"/>
          <p:nvPr/>
        </p:nvSpPr>
        <p:spPr>
          <a:xfrm>
            <a:off x="8303314" y="2909164"/>
            <a:ext cx="6579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3x14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4x14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3x9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3x9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2x21</a:t>
            </a:r>
            <a:endParaRPr/>
          </a:p>
        </p:txBody>
      </p:sp>
      <p:sp>
        <p:nvSpPr>
          <p:cNvPr id="459" name="Google Shape;459;p38"/>
          <p:cNvSpPr txBox="1"/>
          <p:nvPr/>
        </p:nvSpPr>
        <p:spPr>
          <a:xfrm>
            <a:off x="15480681" y="2988139"/>
            <a:ext cx="632966" cy="2651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7x6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4x14</a:t>
            </a:r>
            <a:endParaRPr/>
          </a:p>
        </p:txBody>
      </p:sp>
      <p:sp>
        <p:nvSpPr>
          <p:cNvPr id="460" name="Google Shape;460;p38"/>
          <p:cNvSpPr txBox="1"/>
          <p:nvPr/>
        </p:nvSpPr>
        <p:spPr>
          <a:xfrm>
            <a:off x="12767457" y="2988139"/>
            <a:ext cx="657151" cy="444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4x4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7x4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5x5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4x13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2x37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5x2</a:t>
            </a:r>
            <a:endParaRPr/>
          </a:p>
        </p:txBody>
      </p:sp>
      <p:sp>
        <p:nvSpPr>
          <p:cNvPr id="461" name="Google Shape;461;p38"/>
          <p:cNvSpPr/>
          <p:nvPr/>
        </p:nvSpPr>
        <p:spPr>
          <a:xfrm flipH="1">
            <a:off x="15605621" y="6460025"/>
            <a:ext cx="3060382" cy="4114800"/>
          </a:xfrm>
          <a:custGeom>
            <a:avLst/>
            <a:gdLst/>
            <a:ahLst/>
            <a:cxnLst/>
            <a:rect l="l" t="t" r="r" b="b"/>
            <a:pathLst>
              <a:path w="3060382" h="4114800" extrusionOk="0">
                <a:moveTo>
                  <a:pt x="3060382" y="0"/>
                </a:moveTo>
                <a:lnTo>
                  <a:pt x="0" y="0"/>
                </a:lnTo>
                <a:lnTo>
                  <a:pt x="0" y="4114800"/>
                </a:lnTo>
                <a:lnTo>
                  <a:pt x="3060382" y="4114800"/>
                </a:lnTo>
                <a:lnTo>
                  <a:pt x="306038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2" name="Google Shape;462;p38"/>
          <p:cNvSpPr txBox="1"/>
          <p:nvPr/>
        </p:nvSpPr>
        <p:spPr>
          <a:xfrm>
            <a:off x="7304254" y="2909164"/>
            <a:ext cx="6267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6x5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5x4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3x10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3x6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5x6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6x10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5x2</a:t>
            </a:r>
            <a:endParaRPr/>
          </a:p>
        </p:txBody>
      </p:sp>
      <p:sp>
        <p:nvSpPr>
          <p:cNvPr id="463" name="Google Shape;463;p38"/>
          <p:cNvSpPr txBox="1"/>
          <p:nvPr/>
        </p:nvSpPr>
        <p:spPr>
          <a:xfrm>
            <a:off x="10339090" y="2909164"/>
            <a:ext cx="621000" cy="5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3x21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7x2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5x0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5x6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8x9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11x1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4x7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1x11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8x5</a:t>
            </a:r>
            <a:endParaRPr/>
          </a:p>
        </p:txBody>
      </p:sp>
      <p:sp>
        <p:nvSpPr>
          <p:cNvPr id="464" name="Google Shape;464;p38"/>
          <p:cNvSpPr txBox="1"/>
          <p:nvPr/>
        </p:nvSpPr>
        <p:spPr>
          <a:xfrm>
            <a:off x="2077343" y="2988139"/>
            <a:ext cx="617934" cy="444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2x21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6x7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2x10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4x2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8x4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2x7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3x11</a:t>
            </a:r>
            <a:endParaRPr/>
          </a:p>
        </p:txBody>
      </p:sp>
      <p:sp>
        <p:nvSpPr>
          <p:cNvPr id="465" name="Google Shape;465;p38"/>
          <p:cNvSpPr txBox="1"/>
          <p:nvPr/>
        </p:nvSpPr>
        <p:spPr>
          <a:xfrm>
            <a:off x="5008930" y="2988139"/>
            <a:ext cx="617934" cy="444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3x11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8x3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2x10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10x2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5x18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7x5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5x8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1x5</a:t>
            </a:r>
            <a:endParaRPr/>
          </a:p>
          <a:p>
            <a:pPr marL="0" marR="0" lvl="0" indent="0" algn="ctr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2x11</a:t>
            </a:r>
            <a:endParaRPr/>
          </a:p>
        </p:txBody>
      </p:sp>
      <p:sp>
        <p:nvSpPr>
          <p:cNvPr id="466" name="Google Shape;466;p38"/>
          <p:cNvSpPr/>
          <p:nvPr/>
        </p:nvSpPr>
        <p:spPr>
          <a:xfrm rot="5732407">
            <a:off x="-728126" y="1209159"/>
            <a:ext cx="3108087" cy="1600665"/>
          </a:xfrm>
          <a:custGeom>
            <a:avLst/>
            <a:gdLst/>
            <a:ahLst/>
            <a:cxnLst/>
            <a:rect l="l" t="t" r="r" b="b"/>
            <a:pathLst>
              <a:path w="3108087" h="1600665" extrusionOk="0">
                <a:moveTo>
                  <a:pt x="0" y="0"/>
                </a:moveTo>
                <a:lnTo>
                  <a:pt x="3108087" y="0"/>
                </a:lnTo>
                <a:lnTo>
                  <a:pt x="3108087" y="1600665"/>
                </a:lnTo>
                <a:lnTo>
                  <a:pt x="0" y="16006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-2881393" y="6533889"/>
            <a:ext cx="9106058" cy="8229600"/>
          </a:xfrm>
          <a:custGeom>
            <a:avLst/>
            <a:gdLst/>
            <a:ahLst/>
            <a:cxnLst/>
            <a:rect l="l" t="t" r="r" b="b"/>
            <a:pathLst>
              <a:path w="9106058" h="8229600" extrusionOk="0">
                <a:moveTo>
                  <a:pt x="0" y="0"/>
                </a:moveTo>
                <a:lnTo>
                  <a:pt x="9106058" y="0"/>
                </a:lnTo>
                <a:lnTo>
                  <a:pt x="9106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aphicFrame>
        <p:nvGraphicFramePr>
          <p:cNvPr id="472" name="Google Shape;472;p39"/>
          <p:cNvGraphicFramePr/>
          <p:nvPr/>
        </p:nvGraphicFramePr>
        <p:xfrm>
          <a:off x="8553952" y="1374556"/>
          <a:ext cx="7776000" cy="7536750"/>
        </p:xfrm>
        <a:graphic>
          <a:graphicData uri="http://schemas.openxmlformats.org/drawingml/2006/table">
            <a:tbl>
              <a:tblPr>
                <a:noFill/>
                <a:tableStyleId>{C3532142-D2D4-45A8-9757-62EB4BFFB66B}</a:tableStyleId>
              </a:tblPr>
              <a:tblGrid>
                <a:gridCol w="7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D8BD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49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B551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8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28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21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40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34" b="1" u="none" strike="noStrike" cap="none">
                          <a:solidFill>
                            <a:srgbClr val="5F77BB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750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C7B9E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D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3" name="Google Shape;473;p39"/>
          <p:cNvSpPr/>
          <p:nvPr/>
        </p:nvSpPr>
        <p:spPr>
          <a:xfrm rot="1391852">
            <a:off x="2299006" y="6002498"/>
            <a:ext cx="1912714" cy="1687970"/>
          </a:xfrm>
          <a:custGeom>
            <a:avLst/>
            <a:gdLst/>
            <a:ahLst/>
            <a:cxnLst/>
            <a:rect l="l" t="t" r="r" b="b"/>
            <a:pathLst>
              <a:path w="1912714" h="1687970" extrusionOk="0">
                <a:moveTo>
                  <a:pt x="0" y="0"/>
                </a:moveTo>
                <a:lnTo>
                  <a:pt x="1912714" y="0"/>
                </a:lnTo>
                <a:lnTo>
                  <a:pt x="1912714" y="1687969"/>
                </a:lnTo>
                <a:lnTo>
                  <a:pt x="0" y="1687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39"/>
          <p:cNvSpPr txBox="1"/>
          <p:nvPr/>
        </p:nvSpPr>
        <p:spPr>
          <a:xfrm>
            <a:off x="1190081" y="1374556"/>
            <a:ext cx="6553534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Answer</a:t>
            </a:r>
            <a:endParaRPr/>
          </a:p>
        </p:txBody>
      </p:sp>
      <p:sp>
        <p:nvSpPr>
          <p:cNvPr id="475" name="Google Shape;475;p39"/>
          <p:cNvSpPr txBox="1"/>
          <p:nvPr/>
        </p:nvSpPr>
        <p:spPr>
          <a:xfrm>
            <a:off x="1190081" y="2923576"/>
            <a:ext cx="5535183" cy="115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Solve each multiplication problem.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Uncover the mystery picture by coloring the grid according to the key.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7BB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/>
          <p:nvPr/>
        </p:nvSpPr>
        <p:spPr>
          <a:xfrm>
            <a:off x="1028700" y="-239531"/>
            <a:ext cx="16230600" cy="6189269"/>
          </a:xfrm>
          <a:custGeom>
            <a:avLst/>
            <a:gdLst/>
            <a:ahLst/>
            <a:cxnLst/>
            <a:rect l="l" t="t" r="r" b="b"/>
            <a:pathLst>
              <a:path w="16230600" h="6189269" extrusionOk="0">
                <a:moveTo>
                  <a:pt x="0" y="0"/>
                </a:moveTo>
                <a:lnTo>
                  <a:pt x="16230600" y="0"/>
                </a:lnTo>
                <a:lnTo>
                  <a:pt x="16230600" y="6189269"/>
                </a:lnTo>
                <a:lnTo>
                  <a:pt x="0" y="6189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1" name="Google Shape;481;p40"/>
          <p:cNvSpPr/>
          <p:nvPr/>
        </p:nvSpPr>
        <p:spPr>
          <a:xfrm>
            <a:off x="14019590" y="6391562"/>
            <a:ext cx="3479071" cy="1971740"/>
          </a:xfrm>
          <a:custGeom>
            <a:avLst/>
            <a:gdLst/>
            <a:ahLst/>
            <a:cxnLst/>
            <a:rect l="l" t="t" r="r" b="b"/>
            <a:pathLst>
              <a:path w="3479071" h="1971740" extrusionOk="0">
                <a:moveTo>
                  <a:pt x="0" y="0"/>
                </a:moveTo>
                <a:lnTo>
                  <a:pt x="3479071" y="0"/>
                </a:lnTo>
                <a:lnTo>
                  <a:pt x="3479071" y="1971740"/>
                </a:lnTo>
                <a:lnTo>
                  <a:pt x="0" y="1971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2" name="Google Shape;482;p40"/>
          <p:cNvSpPr/>
          <p:nvPr/>
        </p:nvSpPr>
        <p:spPr>
          <a:xfrm>
            <a:off x="590297" y="6391562"/>
            <a:ext cx="4532943" cy="4786689"/>
          </a:xfrm>
          <a:custGeom>
            <a:avLst/>
            <a:gdLst/>
            <a:ahLst/>
            <a:cxnLst/>
            <a:rect l="l" t="t" r="r" b="b"/>
            <a:pathLst>
              <a:path w="4532943" h="4786689" extrusionOk="0">
                <a:moveTo>
                  <a:pt x="0" y="0"/>
                </a:moveTo>
                <a:lnTo>
                  <a:pt x="4532943" y="0"/>
                </a:lnTo>
                <a:lnTo>
                  <a:pt x="4532943" y="4786689"/>
                </a:lnTo>
                <a:lnTo>
                  <a:pt x="0" y="4786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3" name="Google Shape;483;p40"/>
          <p:cNvSpPr/>
          <p:nvPr/>
        </p:nvSpPr>
        <p:spPr>
          <a:xfrm flipH="1">
            <a:off x="6228140" y="5143500"/>
            <a:ext cx="6686550" cy="8229600"/>
          </a:xfrm>
          <a:custGeom>
            <a:avLst/>
            <a:gdLst/>
            <a:ahLst/>
            <a:cxnLst/>
            <a:rect l="l" t="t" r="r" b="b"/>
            <a:pathLst>
              <a:path w="6686550" h="8229600" extrusionOk="0">
                <a:moveTo>
                  <a:pt x="6686550" y="0"/>
                </a:moveTo>
                <a:lnTo>
                  <a:pt x="0" y="0"/>
                </a:lnTo>
                <a:lnTo>
                  <a:pt x="0" y="8229600"/>
                </a:lnTo>
                <a:lnTo>
                  <a:pt x="6686550" y="8229600"/>
                </a:lnTo>
                <a:lnTo>
                  <a:pt x="668655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4" name="Google Shape;484;p40"/>
          <p:cNvSpPr txBox="1"/>
          <p:nvPr/>
        </p:nvSpPr>
        <p:spPr>
          <a:xfrm>
            <a:off x="3165753" y="2855103"/>
            <a:ext cx="11956495" cy="199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89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Congratulations!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41"/>
          <p:cNvGrpSpPr/>
          <p:nvPr/>
        </p:nvGrpSpPr>
        <p:grpSpPr>
          <a:xfrm>
            <a:off x="1037995" y="8128311"/>
            <a:ext cx="16212009" cy="3266928"/>
            <a:chOff x="0" y="-47625"/>
            <a:chExt cx="4269830" cy="860425"/>
          </a:xfrm>
        </p:grpSpPr>
        <p:sp>
          <p:nvSpPr>
            <p:cNvPr id="490" name="Google Shape;490;p41"/>
            <p:cNvSpPr/>
            <p:nvPr/>
          </p:nvSpPr>
          <p:spPr>
            <a:xfrm>
              <a:off x="0" y="0"/>
              <a:ext cx="4269830" cy="380755"/>
            </a:xfrm>
            <a:custGeom>
              <a:avLst/>
              <a:gdLst/>
              <a:ahLst/>
              <a:cxnLst/>
              <a:rect l="l" t="t" r="r" b="b"/>
              <a:pathLst>
                <a:path w="4269830" h="380755" extrusionOk="0">
                  <a:moveTo>
                    <a:pt x="10506" y="0"/>
                  </a:moveTo>
                  <a:lnTo>
                    <a:pt x="4259324" y="0"/>
                  </a:lnTo>
                  <a:cubicBezTo>
                    <a:pt x="4262110" y="0"/>
                    <a:pt x="4264782" y="1107"/>
                    <a:pt x="4266753" y="3077"/>
                  </a:cubicBezTo>
                  <a:cubicBezTo>
                    <a:pt x="4268723" y="5047"/>
                    <a:pt x="4269830" y="7720"/>
                    <a:pt x="4269830" y="10506"/>
                  </a:cubicBezTo>
                  <a:lnTo>
                    <a:pt x="4269830" y="370249"/>
                  </a:lnTo>
                  <a:cubicBezTo>
                    <a:pt x="4269830" y="373036"/>
                    <a:pt x="4268723" y="375708"/>
                    <a:pt x="4266753" y="377678"/>
                  </a:cubicBezTo>
                  <a:cubicBezTo>
                    <a:pt x="4264782" y="379648"/>
                    <a:pt x="4262110" y="380755"/>
                    <a:pt x="4259324" y="380755"/>
                  </a:cubicBezTo>
                  <a:lnTo>
                    <a:pt x="10506" y="380755"/>
                  </a:lnTo>
                  <a:cubicBezTo>
                    <a:pt x="7720" y="380755"/>
                    <a:pt x="5047" y="379648"/>
                    <a:pt x="3077" y="377678"/>
                  </a:cubicBezTo>
                  <a:cubicBezTo>
                    <a:pt x="1107" y="375708"/>
                    <a:pt x="0" y="373036"/>
                    <a:pt x="0" y="370249"/>
                  </a:cubicBezTo>
                  <a:lnTo>
                    <a:pt x="0" y="10506"/>
                  </a:lnTo>
                  <a:cubicBezTo>
                    <a:pt x="0" y="7720"/>
                    <a:pt x="1107" y="5047"/>
                    <a:pt x="3077" y="3077"/>
                  </a:cubicBezTo>
                  <a:cubicBezTo>
                    <a:pt x="5047" y="1107"/>
                    <a:pt x="7720" y="0"/>
                    <a:pt x="10506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41"/>
          <p:cNvGrpSpPr/>
          <p:nvPr/>
        </p:nvGrpSpPr>
        <p:grpSpPr>
          <a:xfrm>
            <a:off x="10160792" y="2623030"/>
            <a:ext cx="6134771" cy="4683325"/>
            <a:chOff x="0" y="-47625"/>
            <a:chExt cx="1615742" cy="1233468"/>
          </a:xfrm>
        </p:grpSpPr>
        <p:sp>
          <p:nvSpPr>
            <p:cNvPr id="493" name="Google Shape;493;p41"/>
            <p:cNvSpPr/>
            <p:nvPr/>
          </p:nvSpPr>
          <p:spPr>
            <a:xfrm>
              <a:off x="0" y="0"/>
              <a:ext cx="1615742" cy="1185843"/>
            </a:xfrm>
            <a:custGeom>
              <a:avLst/>
              <a:gdLst/>
              <a:ahLst/>
              <a:cxnLst/>
              <a:rect l="l" t="t" r="r" b="b"/>
              <a:pathLst>
                <a:path w="1615742" h="1185843" extrusionOk="0">
                  <a:moveTo>
                    <a:pt x="27763" y="0"/>
                  </a:moveTo>
                  <a:lnTo>
                    <a:pt x="1587979" y="0"/>
                  </a:lnTo>
                  <a:cubicBezTo>
                    <a:pt x="1595342" y="0"/>
                    <a:pt x="1602404" y="2925"/>
                    <a:pt x="1607611" y="8132"/>
                  </a:cubicBezTo>
                  <a:cubicBezTo>
                    <a:pt x="1612817" y="13338"/>
                    <a:pt x="1615742" y="20400"/>
                    <a:pt x="1615742" y="27763"/>
                  </a:cubicBezTo>
                  <a:lnTo>
                    <a:pt x="1615742" y="1158080"/>
                  </a:lnTo>
                  <a:cubicBezTo>
                    <a:pt x="1615742" y="1173413"/>
                    <a:pt x="1603312" y="1185843"/>
                    <a:pt x="1587979" y="1185843"/>
                  </a:cubicBezTo>
                  <a:lnTo>
                    <a:pt x="27763" y="1185843"/>
                  </a:lnTo>
                  <a:cubicBezTo>
                    <a:pt x="20400" y="1185843"/>
                    <a:pt x="13338" y="1182918"/>
                    <a:pt x="8132" y="1177712"/>
                  </a:cubicBezTo>
                  <a:cubicBezTo>
                    <a:pt x="2925" y="1172505"/>
                    <a:pt x="0" y="1165443"/>
                    <a:pt x="0" y="1158080"/>
                  </a:cubicBezTo>
                  <a:lnTo>
                    <a:pt x="0" y="27763"/>
                  </a:lnTo>
                  <a:cubicBezTo>
                    <a:pt x="0" y="20400"/>
                    <a:pt x="2925" y="13338"/>
                    <a:pt x="8132" y="8132"/>
                  </a:cubicBezTo>
                  <a:cubicBezTo>
                    <a:pt x="13338" y="2925"/>
                    <a:pt x="20400" y="0"/>
                    <a:pt x="27763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5" name="Google Shape;495;p41"/>
          <p:cNvSpPr/>
          <p:nvPr/>
        </p:nvSpPr>
        <p:spPr>
          <a:xfrm flipH="1">
            <a:off x="1579982" y="385147"/>
            <a:ext cx="7249580" cy="7702077"/>
          </a:xfrm>
          <a:custGeom>
            <a:avLst/>
            <a:gdLst/>
            <a:ahLst/>
            <a:cxnLst/>
            <a:rect l="l" t="t" r="r" b="b"/>
            <a:pathLst>
              <a:path w="7249580" h="7702077" extrusionOk="0">
                <a:moveTo>
                  <a:pt x="7249579" y="0"/>
                </a:moveTo>
                <a:lnTo>
                  <a:pt x="0" y="0"/>
                </a:lnTo>
                <a:lnTo>
                  <a:pt x="0" y="7702077"/>
                </a:lnTo>
                <a:lnTo>
                  <a:pt x="7249579" y="7702077"/>
                </a:lnTo>
                <a:lnTo>
                  <a:pt x="724957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6" name="Google Shape;496;p41"/>
          <p:cNvSpPr txBox="1"/>
          <p:nvPr/>
        </p:nvSpPr>
        <p:spPr>
          <a:xfrm>
            <a:off x="1579982" y="8572500"/>
            <a:ext cx="246148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Credits</a:t>
            </a:r>
            <a:endParaRPr/>
          </a:p>
        </p:txBody>
      </p:sp>
      <p:sp>
        <p:nvSpPr>
          <p:cNvPr id="497" name="Google Shape;497;p41"/>
          <p:cNvSpPr txBox="1"/>
          <p:nvPr/>
        </p:nvSpPr>
        <p:spPr>
          <a:xfrm>
            <a:off x="3559058" y="8653561"/>
            <a:ext cx="6329402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498" name="Google Shape;498;p41"/>
          <p:cNvSpPr txBox="1"/>
          <p:nvPr/>
        </p:nvSpPr>
        <p:spPr>
          <a:xfrm>
            <a:off x="9613201" y="8624986"/>
            <a:ext cx="7646099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96571" marR="0" lvl="1" indent="-2482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SlidesCarnival for the presentation template</a:t>
            </a:r>
            <a:endParaRPr/>
          </a:p>
          <a:p>
            <a:pPr marL="496571" marR="0" lvl="1" indent="-24828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F77BB"/>
              </a:buClr>
              <a:buSzPts val="2300"/>
              <a:buFont typeface="Arial"/>
              <a:buChar char="•"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Pexels for the photos</a:t>
            </a:r>
            <a:endParaRPr/>
          </a:p>
        </p:txBody>
      </p:sp>
      <p:sp>
        <p:nvSpPr>
          <p:cNvPr id="499" name="Google Shape;499;p41"/>
          <p:cNvSpPr txBox="1"/>
          <p:nvPr/>
        </p:nvSpPr>
        <p:spPr>
          <a:xfrm>
            <a:off x="10366679" y="1117931"/>
            <a:ext cx="572299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Contact Us</a:t>
            </a:r>
            <a:endParaRPr/>
          </a:p>
        </p:txBody>
      </p:sp>
      <p:sp>
        <p:nvSpPr>
          <p:cNvPr id="500" name="Google Shape;500;p41"/>
          <p:cNvSpPr txBox="1"/>
          <p:nvPr/>
        </p:nvSpPr>
        <p:spPr>
          <a:xfrm>
            <a:off x="10781700" y="3300001"/>
            <a:ext cx="4892954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123-456-7890</a:t>
            </a:r>
            <a:endParaRPr/>
          </a:p>
        </p:txBody>
      </p:sp>
      <p:sp>
        <p:nvSpPr>
          <p:cNvPr id="501" name="Google Shape;501;p41"/>
          <p:cNvSpPr txBox="1"/>
          <p:nvPr/>
        </p:nvSpPr>
        <p:spPr>
          <a:xfrm>
            <a:off x="10781700" y="4188560"/>
            <a:ext cx="4892954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hello@reallygreatsite.com</a:t>
            </a:r>
            <a:endParaRPr/>
          </a:p>
        </p:txBody>
      </p:sp>
      <p:sp>
        <p:nvSpPr>
          <p:cNvPr id="502" name="Google Shape;502;p41"/>
          <p:cNvSpPr txBox="1"/>
          <p:nvPr/>
        </p:nvSpPr>
        <p:spPr>
          <a:xfrm>
            <a:off x="10781700" y="5970206"/>
            <a:ext cx="4892954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reallygreatsite.com</a:t>
            </a:r>
            <a:endParaRPr/>
          </a:p>
        </p:txBody>
      </p:sp>
      <p:sp>
        <p:nvSpPr>
          <p:cNvPr id="503" name="Google Shape;503;p41"/>
          <p:cNvSpPr txBox="1"/>
          <p:nvPr/>
        </p:nvSpPr>
        <p:spPr>
          <a:xfrm>
            <a:off x="10781700" y="5065905"/>
            <a:ext cx="4892954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@reallygreatsite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>
            <a:off x="6464836" y="-5340680"/>
            <a:ext cx="3132999" cy="3266925"/>
            <a:chOff x="0" y="-47625"/>
            <a:chExt cx="825152" cy="860425"/>
          </a:xfrm>
        </p:grpSpPr>
        <p:sp>
          <p:nvSpPr>
            <p:cNvPr id="122" name="Google Shape;122;p15"/>
            <p:cNvSpPr/>
            <p:nvPr/>
          </p:nvSpPr>
          <p:spPr>
            <a:xfrm>
              <a:off x="0" y="0"/>
              <a:ext cx="825152" cy="125892"/>
            </a:xfrm>
            <a:custGeom>
              <a:avLst/>
              <a:gdLst/>
              <a:ahLst/>
              <a:cxnLst/>
              <a:rect l="l" t="t" r="r" b="b"/>
              <a:pathLst>
                <a:path w="825152" h="125892" extrusionOk="0">
                  <a:moveTo>
                    <a:pt x="62946" y="0"/>
                  </a:moveTo>
                  <a:lnTo>
                    <a:pt x="762206" y="0"/>
                  </a:lnTo>
                  <a:cubicBezTo>
                    <a:pt x="796970" y="0"/>
                    <a:pt x="825152" y="28182"/>
                    <a:pt x="825152" y="62946"/>
                  </a:cubicBezTo>
                  <a:lnTo>
                    <a:pt x="825152" y="62946"/>
                  </a:lnTo>
                  <a:cubicBezTo>
                    <a:pt x="825152" y="79640"/>
                    <a:pt x="818520" y="95651"/>
                    <a:pt x="806716" y="107456"/>
                  </a:cubicBezTo>
                  <a:cubicBezTo>
                    <a:pt x="794911" y="119260"/>
                    <a:pt x="778900" y="125892"/>
                    <a:pt x="762206" y="125892"/>
                  </a:cubicBezTo>
                  <a:lnTo>
                    <a:pt x="62946" y="125892"/>
                  </a:lnTo>
                  <a:cubicBezTo>
                    <a:pt x="46252" y="125892"/>
                    <a:pt x="30241" y="119260"/>
                    <a:pt x="18436" y="107456"/>
                  </a:cubicBezTo>
                  <a:cubicBezTo>
                    <a:pt x="6632" y="95651"/>
                    <a:pt x="0" y="79640"/>
                    <a:pt x="0" y="62946"/>
                  </a:cubicBezTo>
                  <a:lnTo>
                    <a:pt x="0" y="62946"/>
                  </a:lnTo>
                  <a:cubicBezTo>
                    <a:pt x="0" y="46252"/>
                    <a:pt x="6632" y="30241"/>
                    <a:pt x="18436" y="18436"/>
                  </a:cubicBezTo>
                  <a:cubicBezTo>
                    <a:pt x="30241" y="6632"/>
                    <a:pt x="46252" y="0"/>
                    <a:pt x="62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5"/>
          <p:cNvSpPr/>
          <p:nvPr/>
        </p:nvSpPr>
        <p:spPr>
          <a:xfrm rot="-6049301">
            <a:off x="12406567" y="2120565"/>
            <a:ext cx="4232109" cy="6045870"/>
          </a:xfrm>
          <a:custGeom>
            <a:avLst/>
            <a:gdLst/>
            <a:ahLst/>
            <a:cxnLst/>
            <a:rect l="l" t="t" r="r" b="b"/>
            <a:pathLst>
              <a:path w="4232109" h="6045870" extrusionOk="0">
                <a:moveTo>
                  <a:pt x="0" y="0"/>
                </a:moveTo>
                <a:lnTo>
                  <a:pt x="4232109" y="0"/>
                </a:lnTo>
                <a:lnTo>
                  <a:pt x="4232109" y="6045870"/>
                </a:lnTo>
                <a:lnTo>
                  <a:pt x="0" y="6045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Google Shape;125;p15"/>
          <p:cNvSpPr/>
          <p:nvPr/>
        </p:nvSpPr>
        <p:spPr>
          <a:xfrm>
            <a:off x="16208416" y="4805465"/>
            <a:ext cx="4159169" cy="5830611"/>
          </a:xfrm>
          <a:custGeom>
            <a:avLst/>
            <a:gdLst/>
            <a:ahLst/>
            <a:cxnLst/>
            <a:rect l="l" t="t" r="r" b="b"/>
            <a:pathLst>
              <a:path w="4159169" h="5830611" extrusionOk="0">
                <a:moveTo>
                  <a:pt x="0" y="0"/>
                </a:moveTo>
                <a:lnTo>
                  <a:pt x="4159168" y="0"/>
                </a:lnTo>
                <a:lnTo>
                  <a:pt x="4159168" y="5830611"/>
                </a:lnTo>
                <a:lnTo>
                  <a:pt x="0" y="5830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6" name="Google Shape;126;p15"/>
          <p:cNvSpPr/>
          <p:nvPr/>
        </p:nvSpPr>
        <p:spPr>
          <a:xfrm>
            <a:off x="-2356332" y="4805465"/>
            <a:ext cx="4159169" cy="5830611"/>
          </a:xfrm>
          <a:custGeom>
            <a:avLst/>
            <a:gdLst/>
            <a:ahLst/>
            <a:cxnLst/>
            <a:rect l="l" t="t" r="r" b="b"/>
            <a:pathLst>
              <a:path w="4159169" h="5830611" extrusionOk="0">
                <a:moveTo>
                  <a:pt x="0" y="0"/>
                </a:moveTo>
                <a:lnTo>
                  <a:pt x="4159169" y="0"/>
                </a:lnTo>
                <a:lnTo>
                  <a:pt x="4159169" y="5830611"/>
                </a:lnTo>
                <a:lnTo>
                  <a:pt x="0" y="5830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5"/>
          <p:cNvSpPr/>
          <p:nvPr/>
        </p:nvSpPr>
        <p:spPr>
          <a:xfrm>
            <a:off x="2483540" y="7720770"/>
            <a:ext cx="4365836" cy="4114800"/>
          </a:xfrm>
          <a:custGeom>
            <a:avLst/>
            <a:gdLst/>
            <a:ahLst/>
            <a:cxnLst/>
            <a:rect l="l" t="t" r="r" b="b"/>
            <a:pathLst>
              <a:path w="4365836" h="4114800" extrusionOk="0">
                <a:moveTo>
                  <a:pt x="0" y="0"/>
                </a:moveTo>
                <a:lnTo>
                  <a:pt x="4365835" y="0"/>
                </a:lnTo>
                <a:lnTo>
                  <a:pt x="4365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8" name="Google Shape;128;p15"/>
          <p:cNvSpPr/>
          <p:nvPr/>
        </p:nvSpPr>
        <p:spPr>
          <a:xfrm rot="1487353">
            <a:off x="5573072" y="5382925"/>
            <a:ext cx="5465415" cy="4354114"/>
          </a:xfrm>
          <a:custGeom>
            <a:avLst/>
            <a:gdLst/>
            <a:ahLst/>
            <a:cxnLst/>
            <a:rect l="l" t="t" r="r" b="b"/>
            <a:pathLst>
              <a:path w="5465415" h="4354114" extrusionOk="0">
                <a:moveTo>
                  <a:pt x="0" y="0"/>
                </a:moveTo>
                <a:lnTo>
                  <a:pt x="5465415" y="0"/>
                </a:lnTo>
                <a:lnTo>
                  <a:pt x="5465415" y="4354114"/>
                </a:lnTo>
                <a:lnTo>
                  <a:pt x="0" y="4354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15"/>
          <p:cNvSpPr/>
          <p:nvPr/>
        </p:nvSpPr>
        <p:spPr>
          <a:xfrm rot="8825526">
            <a:off x="962310" y="1303185"/>
            <a:ext cx="4737845" cy="4666777"/>
          </a:xfrm>
          <a:custGeom>
            <a:avLst/>
            <a:gdLst/>
            <a:ahLst/>
            <a:cxnLst/>
            <a:rect l="l" t="t" r="r" b="b"/>
            <a:pathLst>
              <a:path w="4737845" h="4666777" extrusionOk="0">
                <a:moveTo>
                  <a:pt x="0" y="0"/>
                </a:moveTo>
                <a:lnTo>
                  <a:pt x="4737844" y="0"/>
                </a:lnTo>
                <a:lnTo>
                  <a:pt x="4737844" y="4666777"/>
                </a:lnTo>
                <a:lnTo>
                  <a:pt x="0" y="46667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5"/>
          <p:cNvSpPr/>
          <p:nvPr/>
        </p:nvSpPr>
        <p:spPr>
          <a:xfrm>
            <a:off x="11157126" y="7273466"/>
            <a:ext cx="4118982" cy="3969669"/>
          </a:xfrm>
          <a:custGeom>
            <a:avLst/>
            <a:gdLst/>
            <a:ahLst/>
            <a:cxnLst/>
            <a:rect l="l" t="t" r="r" b="b"/>
            <a:pathLst>
              <a:path w="4118982" h="3969669" extrusionOk="0">
                <a:moveTo>
                  <a:pt x="0" y="0"/>
                </a:moveTo>
                <a:lnTo>
                  <a:pt x="4118982" y="0"/>
                </a:lnTo>
                <a:lnTo>
                  <a:pt x="4118982" y="3969668"/>
                </a:lnTo>
                <a:lnTo>
                  <a:pt x="0" y="3969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15"/>
          <p:cNvSpPr txBox="1"/>
          <p:nvPr/>
        </p:nvSpPr>
        <p:spPr>
          <a:xfrm>
            <a:off x="6790827" y="843268"/>
            <a:ext cx="4706346" cy="215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Add an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Agenda Page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307418" y="4106344"/>
            <a:ext cx="383807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647707" y="2995918"/>
            <a:ext cx="3157500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Round 1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6386740" y="7726297"/>
            <a:ext cx="383807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Nonogram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6959386" y="6615870"/>
            <a:ext cx="2692787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Round 2</a:t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12320665" y="5455209"/>
            <a:ext cx="383807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Math Mystery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12077246" y="4344782"/>
            <a:ext cx="4324916" cy="80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Round 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/>
          <p:nvPr/>
        </p:nvSpPr>
        <p:spPr>
          <a:xfrm>
            <a:off x="-3413978" y="7066764"/>
            <a:ext cx="7562154" cy="7495986"/>
          </a:xfrm>
          <a:custGeom>
            <a:avLst/>
            <a:gdLst/>
            <a:ahLst/>
            <a:cxnLst/>
            <a:rect l="l" t="t" r="r" b="b"/>
            <a:pathLst>
              <a:path w="7562154" h="7495986" extrusionOk="0">
                <a:moveTo>
                  <a:pt x="0" y="0"/>
                </a:moveTo>
                <a:lnTo>
                  <a:pt x="7562155" y="0"/>
                </a:lnTo>
                <a:lnTo>
                  <a:pt x="7562155" y="7495986"/>
                </a:lnTo>
                <a:lnTo>
                  <a:pt x="0" y="7495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09" name="Google Shape;509;p42"/>
          <p:cNvGrpSpPr/>
          <p:nvPr/>
        </p:nvGrpSpPr>
        <p:grpSpPr>
          <a:xfrm>
            <a:off x="3479676" y="4276874"/>
            <a:ext cx="3086099" cy="3266924"/>
            <a:chOff x="0" y="-47625"/>
            <a:chExt cx="812800" cy="860425"/>
          </a:xfrm>
        </p:grpSpPr>
        <p:sp>
          <p:nvSpPr>
            <p:cNvPr id="510" name="Google Shape;510;p42"/>
            <p:cNvSpPr/>
            <p:nvPr/>
          </p:nvSpPr>
          <p:spPr>
            <a:xfrm>
              <a:off x="0" y="0"/>
              <a:ext cx="770593" cy="488748"/>
            </a:xfrm>
            <a:custGeom>
              <a:avLst/>
              <a:gdLst/>
              <a:ahLst/>
              <a:cxnLst/>
              <a:rect l="l" t="t" r="r" b="b"/>
              <a:pathLst>
                <a:path w="770593" h="488748" extrusionOk="0">
                  <a:moveTo>
                    <a:pt x="58213" y="0"/>
                  </a:moveTo>
                  <a:lnTo>
                    <a:pt x="712380" y="0"/>
                  </a:lnTo>
                  <a:cubicBezTo>
                    <a:pt x="727819" y="0"/>
                    <a:pt x="742626" y="6133"/>
                    <a:pt x="753543" y="17050"/>
                  </a:cubicBezTo>
                  <a:cubicBezTo>
                    <a:pt x="764460" y="27967"/>
                    <a:pt x="770593" y="42774"/>
                    <a:pt x="770593" y="58213"/>
                  </a:cubicBezTo>
                  <a:lnTo>
                    <a:pt x="770593" y="430535"/>
                  </a:lnTo>
                  <a:cubicBezTo>
                    <a:pt x="770593" y="462685"/>
                    <a:pt x="744530" y="488748"/>
                    <a:pt x="712380" y="488748"/>
                  </a:cubicBezTo>
                  <a:lnTo>
                    <a:pt x="58213" y="488748"/>
                  </a:lnTo>
                  <a:cubicBezTo>
                    <a:pt x="42774" y="488748"/>
                    <a:pt x="27967" y="482615"/>
                    <a:pt x="17050" y="471697"/>
                  </a:cubicBezTo>
                  <a:cubicBezTo>
                    <a:pt x="6133" y="460780"/>
                    <a:pt x="0" y="445974"/>
                    <a:pt x="0" y="430535"/>
                  </a:cubicBezTo>
                  <a:lnTo>
                    <a:pt x="0" y="58213"/>
                  </a:lnTo>
                  <a:cubicBezTo>
                    <a:pt x="0" y="26063"/>
                    <a:pt x="26063" y="0"/>
                    <a:pt x="58213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42"/>
          <p:cNvGrpSpPr/>
          <p:nvPr/>
        </p:nvGrpSpPr>
        <p:grpSpPr>
          <a:xfrm>
            <a:off x="7503910" y="4276874"/>
            <a:ext cx="3086099" cy="3266924"/>
            <a:chOff x="0" y="-47625"/>
            <a:chExt cx="812800" cy="860425"/>
          </a:xfrm>
        </p:grpSpPr>
        <p:sp>
          <p:nvSpPr>
            <p:cNvPr id="513" name="Google Shape;513;p42"/>
            <p:cNvSpPr/>
            <p:nvPr/>
          </p:nvSpPr>
          <p:spPr>
            <a:xfrm>
              <a:off x="0" y="0"/>
              <a:ext cx="770593" cy="488748"/>
            </a:xfrm>
            <a:custGeom>
              <a:avLst/>
              <a:gdLst/>
              <a:ahLst/>
              <a:cxnLst/>
              <a:rect l="l" t="t" r="r" b="b"/>
              <a:pathLst>
                <a:path w="770593" h="488748" extrusionOk="0">
                  <a:moveTo>
                    <a:pt x="58213" y="0"/>
                  </a:moveTo>
                  <a:lnTo>
                    <a:pt x="712380" y="0"/>
                  </a:lnTo>
                  <a:cubicBezTo>
                    <a:pt x="727819" y="0"/>
                    <a:pt x="742626" y="6133"/>
                    <a:pt x="753543" y="17050"/>
                  </a:cubicBezTo>
                  <a:cubicBezTo>
                    <a:pt x="764460" y="27967"/>
                    <a:pt x="770593" y="42774"/>
                    <a:pt x="770593" y="58213"/>
                  </a:cubicBezTo>
                  <a:lnTo>
                    <a:pt x="770593" y="430535"/>
                  </a:lnTo>
                  <a:cubicBezTo>
                    <a:pt x="770593" y="462685"/>
                    <a:pt x="744530" y="488748"/>
                    <a:pt x="712380" y="488748"/>
                  </a:cubicBezTo>
                  <a:lnTo>
                    <a:pt x="58213" y="488748"/>
                  </a:lnTo>
                  <a:cubicBezTo>
                    <a:pt x="42774" y="488748"/>
                    <a:pt x="27967" y="482615"/>
                    <a:pt x="17050" y="471697"/>
                  </a:cubicBezTo>
                  <a:cubicBezTo>
                    <a:pt x="6133" y="460780"/>
                    <a:pt x="0" y="445974"/>
                    <a:pt x="0" y="430535"/>
                  </a:cubicBezTo>
                  <a:lnTo>
                    <a:pt x="0" y="58213"/>
                  </a:lnTo>
                  <a:cubicBezTo>
                    <a:pt x="0" y="26063"/>
                    <a:pt x="26063" y="0"/>
                    <a:pt x="58213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42"/>
          <p:cNvGrpSpPr/>
          <p:nvPr/>
        </p:nvGrpSpPr>
        <p:grpSpPr>
          <a:xfrm>
            <a:off x="11525130" y="4276874"/>
            <a:ext cx="3086099" cy="3266924"/>
            <a:chOff x="0" y="-47625"/>
            <a:chExt cx="812800" cy="860425"/>
          </a:xfrm>
        </p:grpSpPr>
        <p:sp>
          <p:nvSpPr>
            <p:cNvPr id="516" name="Google Shape;516;p42"/>
            <p:cNvSpPr/>
            <p:nvPr/>
          </p:nvSpPr>
          <p:spPr>
            <a:xfrm>
              <a:off x="0" y="0"/>
              <a:ext cx="770593" cy="488748"/>
            </a:xfrm>
            <a:custGeom>
              <a:avLst/>
              <a:gdLst/>
              <a:ahLst/>
              <a:cxnLst/>
              <a:rect l="l" t="t" r="r" b="b"/>
              <a:pathLst>
                <a:path w="770593" h="488748" extrusionOk="0">
                  <a:moveTo>
                    <a:pt x="58213" y="0"/>
                  </a:moveTo>
                  <a:lnTo>
                    <a:pt x="712380" y="0"/>
                  </a:lnTo>
                  <a:cubicBezTo>
                    <a:pt x="727819" y="0"/>
                    <a:pt x="742626" y="6133"/>
                    <a:pt x="753543" y="17050"/>
                  </a:cubicBezTo>
                  <a:cubicBezTo>
                    <a:pt x="764460" y="27967"/>
                    <a:pt x="770593" y="42774"/>
                    <a:pt x="770593" y="58213"/>
                  </a:cubicBezTo>
                  <a:lnTo>
                    <a:pt x="770593" y="430535"/>
                  </a:lnTo>
                  <a:cubicBezTo>
                    <a:pt x="770593" y="462685"/>
                    <a:pt x="744530" y="488748"/>
                    <a:pt x="712380" y="488748"/>
                  </a:cubicBezTo>
                  <a:lnTo>
                    <a:pt x="58213" y="488748"/>
                  </a:lnTo>
                  <a:cubicBezTo>
                    <a:pt x="42774" y="488748"/>
                    <a:pt x="27967" y="482615"/>
                    <a:pt x="17050" y="471697"/>
                  </a:cubicBezTo>
                  <a:cubicBezTo>
                    <a:pt x="6133" y="460780"/>
                    <a:pt x="0" y="445974"/>
                    <a:pt x="0" y="430535"/>
                  </a:cubicBezTo>
                  <a:lnTo>
                    <a:pt x="0" y="58213"/>
                  </a:lnTo>
                  <a:cubicBezTo>
                    <a:pt x="0" y="26063"/>
                    <a:pt x="26063" y="0"/>
                    <a:pt x="58213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42"/>
          <p:cNvSpPr/>
          <p:nvPr/>
        </p:nvSpPr>
        <p:spPr>
          <a:xfrm>
            <a:off x="15147159" y="3875521"/>
            <a:ext cx="2327559" cy="3435512"/>
          </a:xfrm>
          <a:custGeom>
            <a:avLst/>
            <a:gdLst/>
            <a:ahLst/>
            <a:cxnLst/>
            <a:rect l="l" t="t" r="r" b="b"/>
            <a:pathLst>
              <a:path w="2327559" h="3435512" extrusionOk="0">
                <a:moveTo>
                  <a:pt x="0" y="0"/>
                </a:moveTo>
                <a:lnTo>
                  <a:pt x="2327559" y="0"/>
                </a:lnTo>
                <a:lnTo>
                  <a:pt x="2327559" y="3435512"/>
                </a:lnTo>
                <a:lnTo>
                  <a:pt x="0" y="3435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9" name="Google Shape;519;p42"/>
          <p:cNvSpPr/>
          <p:nvPr/>
        </p:nvSpPr>
        <p:spPr>
          <a:xfrm rot="-690985">
            <a:off x="-3654635" y="311907"/>
            <a:ext cx="8393700" cy="2885334"/>
          </a:xfrm>
          <a:custGeom>
            <a:avLst/>
            <a:gdLst/>
            <a:ahLst/>
            <a:cxnLst/>
            <a:rect l="l" t="t" r="r" b="b"/>
            <a:pathLst>
              <a:path w="8393700" h="2885334" extrusionOk="0">
                <a:moveTo>
                  <a:pt x="0" y="0"/>
                </a:moveTo>
                <a:lnTo>
                  <a:pt x="8393700" y="0"/>
                </a:lnTo>
                <a:lnTo>
                  <a:pt x="8393700" y="2885334"/>
                </a:lnTo>
                <a:lnTo>
                  <a:pt x="0" y="2885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0" name="Google Shape;520;p42"/>
          <p:cNvSpPr/>
          <p:nvPr/>
        </p:nvSpPr>
        <p:spPr>
          <a:xfrm rot="1166498">
            <a:off x="13590889" y="257718"/>
            <a:ext cx="8393700" cy="2885334"/>
          </a:xfrm>
          <a:custGeom>
            <a:avLst/>
            <a:gdLst/>
            <a:ahLst/>
            <a:cxnLst/>
            <a:rect l="l" t="t" r="r" b="b"/>
            <a:pathLst>
              <a:path w="8393700" h="2885334" extrusionOk="0">
                <a:moveTo>
                  <a:pt x="0" y="0"/>
                </a:moveTo>
                <a:lnTo>
                  <a:pt x="8393700" y="0"/>
                </a:lnTo>
                <a:lnTo>
                  <a:pt x="8393700" y="2885334"/>
                </a:lnTo>
                <a:lnTo>
                  <a:pt x="0" y="2885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1" name="Google Shape;521;p42"/>
          <p:cNvSpPr txBox="1"/>
          <p:nvPr/>
        </p:nvSpPr>
        <p:spPr>
          <a:xfrm>
            <a:off x="5299948" y="753639"/>
            <a:ext cx="7688104" cy="218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Fonts In</a:t>
            </a:r>
            <a:endParaRPr/>
          </a:p>
          <a:p>
            <a:pPr marL="0" marR="0" lvl="0" indent="0" algn="ctr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this Presentation</a:t>
            </a:r>
            <a:endParaRPr/>
          </a:p>
        </p:txBody>
      </p:sp>
      <p:sp>
        <p:nvSpPr>
          <p:cNvPr id="522" name="Google Shape;522;p42"/>
          <p:cNvSpPr txBox="1"/>
          <p:nvPr/>
        </p:nvSpPr>
        <p:spPr>
          <a:xfrm>
            <a:off x="3479676" y="7547732"/>
            <a:ext cx="11328648" cy="8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You can find these fonts online too.</a:t>
            </a:r>
            <a:endParaRPr/>
          </a:p>
        </p:txBody>
      </p:sp>
      <p:sp>
        <p:nvSpPr>
          <p:cNvPr id="523" name="Google Shape;523;p42"/>
          <p:cNvSpPr txBox="1"/>
          <p:nvPr/>
        </p:nvSpPr>
        <p:spPr>
          <a:xfrm>
            <a:off x="3711857" y="4699757"/>
            <a:ext cx="246148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Titles</a:t>
            </a:r>
            <a:endParaRPr/>
          </a:p>
        </p:txBody>
      </p:sp>
      <p:sp>
        <p:nvSpPr>
          <p:cNvPr id="524" name="Google Shape;524;p42"/>
          <p:cNvSpPr txBox="1"/>
          <p:nvPr/>
        </p:nvSpPr>
        <p:spPr>
          <a:xfrm>
            <a:off x="7736091" y="4699757"/>
            <a:ext cx="246148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Headers</a:t>
            </a:r>
            <a:endParaRPr/>
          </a:p>
        </p:txBody>
      </p:sp>
      <p:sp>
        <p:nvSpPr>
          <p:cNvPr id="525" name="Google Shape;525;p42"/>
          <p:cNvSpPr txBox="1"/>
          <p:nvPr/>
        </p:nvSpPr>
        <p:spPr>
          <a:xfrm>
            <a:off x="11757310" y="4699757"/>
            <a:ext cx="246148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Body Copy</a:t>
            </a:r>
            <a:endParaRPr/>
          </a:p>
        </p:txBody>
      </p:sp>
      <p:sp>
        <p:nvSpPr>
          <p:cNvPr id="526" name="Google Shape;526;p42"/>
          <p:cNvSpPr txBox="1"/>
          <p:nvPr/>
        </p:nvSpPr>
        <p:spPr>
          <a:xfrm>
            <a:off x="4473529" y="5555177"/>
            <a:ext cx="938138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Caveat</a:t>
            </a:r>
            <a:endParaRPr/>
          </a:p>
        </p:txBody>
      </p:sp>
      <p:sp>
        <p:nvSpPr>
          <p:cNvPr id="527" name="Google Shape;527;p42"/>
          <p:cNvSpPr txBox="1"/>
          <p:nvPr/>
        </p:nvSpPr>
        <p:spPr>
          <a:xfrm>
            <a:off x="8497763" y="5555177"/>
            <a:ext cx="938138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Caveat</a:t>
            </a:r>
            <a:endParaRPr/>
          </a:p>
        </p:txBody>
      </p:sp>
      <p:sp>
        <p:nvSpPr>
          <p:cNvPr id="528" name="Google Shape;528;p42"/>
          <p:cNvSpPr txBox="1"/>
          <p:nvPr/>
        </p:nvSpPr>
        <p:spPr>
          <a:xfrm>
            <a:off x="12683661" y="5555177"/>
            <a:ext cx="608781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Inter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7BB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"/>
          <p:cNvSpPr txBox="1"/>
          <p:nvPr/>
        </p:nvSpPr>
        <p:spPr>
          <a:xfrm>
            <a:off x="1028700" y="6917055"/>
            <a:ext cx="5059131" cy="234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 before presenting. </a:t>
            </a:r>
            <a:endParaRPr/>
          </a:p>
        </p:txBody>
      </p:sp>
      <p:sp>
        <p:nvSpPr>
          <p:cNvPr id="549" name="Google Shape;549;p44"/>
          <p:cNvSpPr txBox="1"/>
          <p:nvPr/>
        </p:nvSpPr>
        <p:spPr>
          <a:xfrm>
            <a:off x="1028700" y="1028700"/>
            <a:ext cx="3659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Page</a:t>
            </a:r>
            <a:endParaRPr/>
          </a:p>
        </p:txBody>
      </p:sp>
      <p:sp>
        <p:nvSpPr>
          <p:cNvPr id="550" name="Google Shape;550;p44"/>
          <p:cNvSpPr/>
          <p:nvPr/>
        </p:nvSpPr>
        <p:spPr>
          <a:xfrm flipH="1">
            <a:off x="6694518" y="8191719"/>
            <a:ext cx="1257860" cy="1336372"/>
          </a:xfrm>
          <a:custGeom>
            <a:avLst/>
            <a:gdLst/>
            <a:ahLst/>
            <a:cxnLst/>
            <a:rect l="l" t="t" r="r" b="b"/>
            <a:pathLst>
              <a:path w="1257860" h="1336372" extrusionOk="0">
                <a:moveTo>
                  <a:pt x="1257860" y="0"/>
                </a:moveTo>
                <a:lnTo>
                  <a:pt x="0" y="0"/>
                </a:lnTo>
                <a:lnTo>
                  <a:pt x="0" y="1336372"/>
                </a:lnTo>
                <a:lnTo>
                  <a:pt x="1257860" y="1336372"/>
                </a:lnTo>
                <a:lnTo>
                  <a:pt x="12578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1" name="Google Shape;551;p44"/>
          <p:cNvSpPr/>
          <p:nvPr/>
        </p:nvSpPr>
        <p:spPr>
          <a:xfrm flipH="1">
            <a:off x="8218985" y="8114452"/>
            <a:ext cx="1211361" cy="1490905"/>
          </a:xfrm>
          <a:custGeom>
            <a:avLst/>
            <a:gdLst/>
            <a:ahLst/>
            <a:cxnLst/>
            <a:rect l="l" t="t" r="r" b="b"/>
            <a:pathLst>
              <a:path w="1211361" h="1490905" extrusionOk="0">
                <a:moveTo>
                  <a:pt x="1211360" y="0"/>
                </a:moveTo>
                <a:lnTo>
                  <a:pt x="0" y="0"/>
                </a:lnTo>
                <a:lnTo>
                  <a:pt x="0" y="1490906"/>
                </a:lnTo>
                <a:lnTo>
                  <a:pt x="1211360" y="1490906"/>
                </a:lnTo>
                <a:lnTo>
                  <a:pt x="12113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2" name="Google Shape;552;p44"/>
          <p:cNvSpPr/>
          <p:nvPr/>
        </p:nvSpPr>
        <p:spPr>
          <a:xfrm>
            <a:off x="6382129" y="1166186"/>
            <a:ext cx="1716855" cy="654694"/>
          </a:xfrm>
          <a:custGeom>
            <a:avLst/>
            <a:gdLst/>
            <a:ahLst/>
            <a:cxnLst/>
            <a:rect l="l" t="t" r="r" b="b"/>
            <a:pathLst>
              <a:path w="1716855" h="654694" extrusionOk="0">
                <a:moveTo>
                  <a:pt x="0" y="0"/>
                </a:moveTo>
                <a:lnTo>
                  <a:pt x="1716854" y="0"/>
                </a:lnTo>
                <a:lnTo>
                  <a:pt x="1716854" y="654694"/>
                </a:lnTo>
                <a:lnTo>
                  <a:pt x="0" y="654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3" name="Google Shape;553;p44"/>
          <p:cNvSpPr/>
          <p:nvPr/>
        </p:nvSpPr>
        <p:spPr>
          <a:xfrm>
            <a:off x="11500050" y="7108647"/>
            <a:ext cx="823743" cy="726953"/>
          </a:xfrm>
          <a:custGeom>
            <a:avLst/>
            <a:gdLst/>
            <a:ahLst/>
            <a:cxnLst/>
            <a:rect l="l" t="t" r="r" b="b"/>
            <a:pathLst>
              <a:path w="823743" h="726953" extrusionOk="0">
                <a:moveTo>
                  <a:pt x="0" y="0"/>
                </a:moveTo>
                <a:lnTo>
                  <a:pt x="823743" y="0"/>
                </a:lnTo>
                <a:lnTo>
                  <a:pt x="823743" y="726953"/>
                </a:lnTo>
                <a:lnTo>
                  <a:pt x="0" y="726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p44"/>
          <p:cNvSpPr/>
          <p:nvPr/>
        </p:nvSpPr>
        <p:spPr>
          <a:xfrm rot="5400000">
            <a:off x="6490587" y="2297926"/>
            <a:ext cx="1202302" cy="1205316"/>
          </a:xfrm>
          <a:custGeom>
            <a:avLst/>
            <a:gdLst/>
            <a:ahLst/>
            <a:cxnLst/>
            <a:rect l="l" t="t" r="r" b="b"/>
            <a:pathLst>
              <a:path w="1202302" h="1205316" extrusionOk="0">
                <a:moveTo>
                  <a:pt x="0" y="0"/>
                </a:moveTo>
                <a:lnTo>
                  <a:pt x="1202302" y="0"/>
                </a:lnTo>
                <a:lnTo>
                  <a:pt x="1202302" y="1205315"/>
                </a:lnTo>
                <a:lnTo>
                  <a:pt x="0" y="1205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5" name="Google Shape;555;p44"/>
          <p:cNvSpPr/>
          <p:nvPr/>
        </p:nvSpPr>
        <p:spPr>
          <a:xfrm>
            <a:off x="12627702" y="7057939"/>
            <a:ext cx="730000" cy="828369"/>
          </a:xfrm>
          <a:custGeom>
            <a:avLst/>
            <a:gdLst/>
            <a:ahLst/>
            <a:cxnLst/>
            <a:rect l="l" t="t" r="r" b="b"/>
            <a:pathLst>
              <a:path w="730000" h="828369" extrusionOk="0">
                <a:moveTo>
                  <a:pt x="0" y="0"/>
                </a:moveTo>
                <a:lnTo>
                  <a:pt x="730000" y="0"/>
                </a:lnTo>
                <a:lnTo>
                  <a:pt x="730000" y="828369"/>
                </a:lnTo>
                <a:lnTo>
                  <a:pt x="0" y="828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6" name="Google Shape;556;p44"/>
          <p:cNvSpPr/>
          <p:nvPr/>
        </p:nvSpPr>
        <p:spPr>
          <a:xfrm>
            <a:off x="6756751" y="7115104"/>
            <a:ext cx="1133394" cy="714038"/>
          </a:xfrm>
          <a:custGeom>
            <a:avLst/>
            <a:gdLst/>
            <a:ahLst/>
            <a:cxnLst/>
            <a:rect l="l" t="t" r="r" b="b"/>
            <a:pathLst>
              <a:path w="1133394" h="714038" extrusionOk="0">
                <a:moveTo>
                  <a:pt x="0" y="0"/>
                </a:moveTo>
                <a:lnTo>
                  <a:pt x="1133394" y="0"/>
                </a:lnTo>
                <a:lnTo>
                  <a:pt x="1133394" y="714039"/>
                </a:lnTo>
                <a:lnTo>
                  <a:pt x="0" y="7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7" name="Google Shape;557;p44"/>
          <p:cNvSpPr/>
          <p:nvPr/>
        </p:nvSpPr>
        <p:spPr>
          <a:xfrm>
            <a:off x="8194054" y="7103730"/>
            <a:ext cx="741234" cy="736787"/>
          </a:xfrm>
          <a:custGeom>
            <a:avLst/>
            <a:gdLst/>
            <a:ahLst/>
            <a:cxnLst/>
            <a:rect l="l" t="t" r="r" b="b"/>
            <a:pathLst>
              <a:path w="741234" h="736787" extrusionOk="0">
                <a:moveTo>
                  <a:pt x="0" y="0"/>
                </a:moveTo>
                <a:lnTo>
                  <a:pt x="741234" y="0"/>
                </a:lnTo>
                <a:lnTo>
                  <a:pt x="741234" y="736787"/>
                </a:lnTo>
                <a:lnTo>
                  <a:pt x="0" y="736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8" name="Google Shape;558;p44"/>
          <p:cNvSpPr/>
          <p:nvPr/>
        </p:nvSpPr>
        <p:spPr>
          <a:xfrm flipH="1">
            <a:off x="16032979" y="8196528"/>
            <a:ext cx="1513408" cy="1326754"/>
          </a:xfrm>
          <a:custGeom>
            <a:avLst/>
            <a:gdLst/>
            <a:ahLst/>
            <a:cxnLst/>
            <a:rect l="l" t="t" r="r" b="b"/>
            <a:pathLst>
              <a:path w="1513408" h="1326754" extrusionOk="0">
                <a:moveTo>
                  <a:pt x="1513407" y="0"/>
                </a:moveTo>
                <a:lnTo>
                  <a:pt x="0" y="0"/>
                </a:lnTo>
                <a:lnTo>
                  <a:pt x="0" y="1326754"/>
                </a:lnTo>
                <a:lnTo>
                  <a:pt x="1513407" y="1326754"/>
                </a:lnTo>
                <a:lnTo>
                  <a:pt x="1513407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9" name="Google Shape;559;p44"/>
          <p:cNvSpPr/>
          <p:nvPr/>
        </p:nvSpPr>
        <p:spPr>
          <a:xfrm>
            <a:off x="11110435" y="5610173"/>
            <a:ext cx="1221408" cy="891628"/>
          </a:xfrm>
          <a:custGeom>
            <a:avLst/>
            <a:gdLst/>
            <a:ahLst/>
            <a:cxnLst/>
            <a:rect l="l" t="t" r="r" b="b"/>
            <a:pathLst>
              <a:path w="1221408" h="891628" extrusionOk="0">
                <a:moveTo>
                  <a:pt x="0" y="0"/>
                </a:moveTo>
                <a:lnTo>
                  <a:pt x="1221409" y="0"/>
                </a:lnTo>
                <a:lnTo>
                  <a:pt x="1221409" y="891628"/>
                </a:lnTo>
                <a:lnTo>
                  <a:pt x="0" y="89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0" name="Google Shape;560;p44"/>
          <p:cNvSpPr/>
          <p:nvPr/>
        </p:nvSpPr>
        <p:spPr>
          <a:xfrm>
            <a:off x="6382129" y="3941118"/>
            <a:ext cx="2367785" cy="997627"/>
          </a:xfrm>
          <a:custGeom>
            <a:avLst/>
            <a:gdLst/>
            <a:ahLst/>
            <a:cxnLst/>
            <a:rect l="l" t="t" r="r" b="b"/>
            <a:pathLst>
              <a:path w="2367785" h="997627" extrusionOk="0">
                <a:moveTo>
                  <a:pt x="0" y="0"/>
                </a:moveTo>
                <a:lnTo>
                  <a:pt x="2367785" y="0"/>
                </a:lnTo>
                <a:lnTo>
                  <a:pt x="2367785" y="997627"/>
                </a:lnTo>
                <a:lnTo>
                  <a:pt x="0" y="997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1" name="Google Shape;561;p44"/>
          <p:cNvSpPr/>
          <p:nvPr/>
        </p:nvSpPr>
        <p:spPr>
          <a:xfrm>
            <a:off x="12808220" y="1183870"/>
            <a:ext cx="1383971" cy="619327"/>
          </a:xfrm>
          <a:custGeom>
            <a:avLst/>
            <a:gdLst/>
            <a:ahLst/>
            <a:cxnLst/>
            <a:rect l="l" t="t" r="r" b="b"/>
            <a:pathLst>
              <a:path w="1383971" h="619327" extrusionOk="0">
                <a:moveTo>
                  <a:pt x="0" y="0"/>
                </a:moveTo>
                <a:lnTo>
                  <a:pt x="1383971" y="0"/>
                </a:lnTo>
                <a:lnTo>
                  <a:pt x="1383971" y="619327"/>
                </a:lnTo>
                <a:lnTo>
                  <a:pt x="0" y="619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2" name="Google Shape;562;p44"/>
          <p:cNvSpPr/>
          <p:nvPr/>
        </p:nvSpPr>
        <p:spPr>
          <a:xfrm rot="-5400000">
            <a:off x="13017038" y="5436894"/>
            <a:ext cx="641002" cy="1238185"/>
          </a:xfrm>
          <a:custGeom>
            <a:avLst/>
            <a:gdLst/>
            <a:ahLst/>
            <a:cxnLst/>
            <a:rect l="l" t="t" r="r" b="b"/>
            <a:pathLst>
              <a:path w="641002" h="1238185" extrusionOk="0">
                <a:moveTo>
                  <a:pt x="0" y="0"/>
                </a:moveTo>
                <a:lnTo>
                  <a:pt x="641002" y="0"/>
                </a:lnTo>
                <a:lnTo>
                  <a:pt x="641002" y="1238186"/>
                </a:lnTo>
                <a:lnTo>
                  <a:pt x="0" y="1238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3" name="Google Shape;563;p44"/>
          <p:cNvSpPr/>
          <p:nvPr/>
        </p:nvSpPr>
        <p:spPr>
          <a:xfrm>
            <a:off x="14771373" y="2302672"/>
            <a:ext cx="2434244" cy="1195822"/>
          </a:xfrm>
          <a:custGeom>
            <a:avLst/>
            <a:gdLst/>
            <a:ahLst/>
            <a:cxnLst/>
            <a:rect l="l" t="t" r="r" b="b"/>
            <a:pathLst>
              <a:path w="2434244" h="1195822" extrusionOk="0">
                <a:moveTo>
                  <a:pt x="0" y="0"/>
                </a:moveTo>
                <a:lnTo>
                  <a:pt x="2434244" y="0"/>
                </a:lnTo>
                <a:lnTo>
                  <a:pt x="2434244" y="1195823"/>
                </a:lnTo>
                <a:lnTo>
                  <a:pt x="0" y="1195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4" name="Google Shape;564;p44"/>
          <p:cNvSpPr/>
          <p:nvPr/>
        </p:nvSpPr>
        <p:spPr>
          <a:xfrm>
            <a:off x="8693275" y="1248968"/>
            <a:ext cx="1751061" cy="489130"/>
          </a:xfrm>
          <a:custGeom>
            <a:avLst/>
            <a:gdLst/>
            <a:ahLst/>
            <a:cxnLst/>
            <a:rect l="l" t="t" r="r" b="b"/>
            <a:pathLst>
              <a:path w="1751061" h="489130" extrusionOk="0">
                <a:moveTo>
                  <a:pt x="0" y="0"/>
                </a:moveTo>
                <a:lnTo>
                  <a:pt x="1751061" y="0"/>
                </a:lnTo>
                <a:lnTo>
                  <a:pt x="1751061" y="489130"/>
                </a:lnTo>
                <a:lnTo>
                  <a:pt x="0" y="489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5" name="Google Shape;565;p44"/>
          <p:cNvSpPr/>
          <p:nvPr/>
        </p:nvSpPr>
        <p:spPr>
          <a:xfrm flipH="1">
            <a:off x="9696952" y="8210117"/>
            <a:ext cx="1532519" cy="1299576"/>
          </a:xfrm>
          <a:custGeom>
            <a:avLst/>
            <a:gdLst/>
            <a:ahLst/>
            <a:cxnLst/>
            <a:rect l="l" t="t" r="r" b="b"/>
            <a:pathLst>
              <a:path w="1532519" h="1299576" extrusionOk="0">
                <a:moveTo>
                  <a:pt x="1532519" y="0"/>
                </a:moveTo>
                <a:lnTo>
                  <a:pt x="0" y="0"/>
                </a:lnTo>
                <a:lnTo>
                  <a:pt x="0" y="1299576"/>
                </a:lnTo>
                <a:lnTo>
                  <a:pt x="1532519" y="1299576"/>
                </a:lnTo>
                <a:lnTo>
                  <a:pt x="1532519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6" name="Google Shape;566;p44"/>
          <p:cNvSpPr/>
          <p:nvPr/>
        </p:nvSpPr>
        <p:spPr>
          <a:xfrm>
            <a:off x="9239197" y="7134935"/>
            <a:ext cx="818418" cy="674376"/>
          </a:xfrm>
          <a:custGeom>
            <a:avLst/>
            <a:gdLst/>
            <a:ahLst/>
            <a:cxnLst/>
            <a:rect l="l" t="t" r="r" b="b"/>
            <a:pathLst>
              <a:path w="818418" h="674376" extrusionOk="0">
                <a:moveTo>
                  <a:pt x="0" y="0"/>
                </a:moveTo>
                <a:lnTo>
                  <a:pt x="818417" y="0"/>
                </a:lnTo>
                <a:lnTo>
                  <a:pt x="818417" y="674376"/>
                </a:lnTo>
                <a:lnTo>
                  <a:pt x="0" y="674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7" name="Google Shape;567;p44"/>
          <p:cNvSpPr/>
          <p:nvPr/>
        </p:nvSpPr>
        <p:spPr>
          <a:xfrm>
            <a:off x="11038628" y="1046528"/>
            <a:ext cx="1175299" cy="894011"/>
          </a:xfrm>
          <a:custGeom>
            <a:avLst/>
            <a:gdLst/>
            <a:ahLst/>
            <a:cxnLst/>
            <a:rect l="l" t="t" r="r" b="b"/>
            <a:pathLst>
              <a:path w="1175299" h="894011" extrusionOk="0">
                <a:moveTo>
                  <a:pt x="0" y="0"/>
                </a:moveTo>
                <a:lnTo>
                  <a:pt x="1175300" y="0"/>
                </a:lnTo>
                <a:lnTo>
                  <a:pt x="1175300" y="894011"/>
                </a:lnTo>
                <a:lnTo>
                  <a:pt x="0" y="894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8" name="Google Shape;568;p44"/>
          <p:cNvSpPr/>
          <p:nvPr/>
        </p:nvSpPr>
        <p:spPr>
          <a:xfrm>
            <a:off x="12923713" y="8227639"/>
            <a:ext cx="1025113" cy="1264531"/>
          </a:xfrm>
          <a:custGeom>
            <a:avLst/>
            <a:gdLst/>
            <a:ahLst/>
            <a:cxnLst/>
            <a:rect l="l" t="t" r="r" b="b"/>
            <a:pathLst>
              <a:path w="1025113" h="1264531" extrusionOk="0">
                <a:moveTo>
                  <a:pt x="0" y="0"/>
                </a:moveTo>
                <a:lnTo>
                  <a:pt x="1025114" y="0"/>
                </a:lnTo>
                <a:lnTo>
                  <a:pt x="1025114" y="1264532"/>
                </a:lnTo>
                <a:lnTo>
                  <a:pt x="0" y="12645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9" name="Google Shape;569;p44"/>
          <p:cNvSpPr/>
          <p:nvPr/>
        </p:nvSpPr>
        <p:spPr>
          <a:xfrm>
            <a:off x="16226972" y="1051426"/>
            <a:ext cx="733392" cy="884214"/>
          </a:xfrm>
          <a:custGeom>
            <a:avLst/>
            <a:gdLst/>
            <a:ahLst/>
            <a:cxnLst/>
            <a:rect l="l" t="t" r="r" b="b"/>
            <a:pathLst>
              <a:path w="733392" h="884214" extrusionOk="0">
                <a:moveTo>
                  <a:pt x="0" y="0"/>
                </a:moveTo>
                <a:lnTo>
                  <a:pt x="733392" y="0"/>
                </a:lnTo>
                <a:lnTo>
                  <a:pt x="733392" y="884214"/>
                </a:lnTo>
                <a:lnTo>
                  <a:pt x="0" y="88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0" name="Google Shape;570;p44"/>
          <p:cNvSpPr/>
          <p:nvPr/>
        </p:nvSpPr>
        <p:spPr>
          <a:xfrm>
            <a:off x="9922595" y="2366967"/>
            <a:ext cx="1075299" cy="1067234"/>
          </a:xfrm>
          <a:custGeom>
            <a:avLst/>
            <a:gdLst/>
            <a:ahLst/>
            <a:cxnLst/>
            <a:rect l="l" t="t" r="r" b="b"/>
            <a:pathLst>
              <a:path w="1075299" h="1067234" extrusionOk="0">
                <a:moveTo>
                  <a:pt x="0" y="0"/>
                </a:moveTo>
                <a:lnTo>
                  <a:pt x="1075299" y="0"/>
                </a:lnTo>
                <a:lnTo>
                  <a:pt x="1075299" y="1067234"/>
                </a:lnTo>
                <a:lnTo>
                  <a:pt x="0" y="1067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1" name="Google Shape;571;p44"/>
          <p:cNvSpPr/>
          <p:nvPr/>
        </p:nvSpPr>
        <p:spPr>
          <a:xfrm>
            <a:off x="14618616" y="6858189"/>
            <a:ext cx="618846" cy="1227868"/>
          </a:xfrm>
          <a:custGeom>
            <a:avLst/>
            <a:gdLst/>
            <a:ahLst/>
            <a:cxnLst/>
            <a:rect l="l" t="t" r="r" b="b"/>
            <a:pathLst>
              <a:path w="618846" h="1227868" extrusionOk="0">
                <a:moveTo>
                  <a:pt x="0" y="0"/>
                </a:moveTo>
                <a:lnTo>
                  <a:pt x="618846" y="0"/>
                </a:lnTo>
                <a:lnTo>
                  <a:pt x="618846" y="1227869"/>
                </a:lnTo>
                <a:lnTo>
                  <a:pt x="0" y="1227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2" name="Google Shape;572;p44"/>
          <p:cNvSpPr/>
          <p:nvPr/>
        </p:nvSpPr>
        <p:spPr>
          <a:xfrm rot="10800000">
            <a:off x="11529114" y="2347152"/>
            <a:ext cx="1094412" cy="1106864"/>
          </a:xfrm>
          <a:custGeom>
            <a:avLst/>
            <a:gdLst/>
            <a:ahLst/>
            <a:cxnLst/>
            <a:rect l="l" t="t" r="r" b="b"/>
            <a:pathLst>
              <a:path w="1094412" h="1106864" extrusionOk="0">
                <a:moveTo>
                  <a:pt x="0" y="0"/>
                </a:moveTo>
                <a:lnTo>
                  <a:pt x="1094412" y="0"/>
                </a:lnTo>
                <a:lnTo>
                  <a:pt x="1094412" y="1106864"/>
                </a:lnTo>
                <a:lnTo>
                  <a:pt x="0" y="11068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 amt="64000"/>
            </a:blip>
            <a:stretch>
              <a:fillRect/>
            </a:stretch>
          </a:blipFill>
          <a:ln>
            <a:noFill/>
          </a:ln>
        </p:spPr>
      </p:sp>
      <p:sp>
        <p:nvSpPr>
          <p:cNvPr id="573" name="Google Shape;573;p44"/>
          <p:cNvSpPr/>
          <p:nvPr/>
        </p:nvSpPr>
        <p:spPr>
          <a:xfrm>
            <a:off x="14786483" y="1076640"/>
            <a:ext cx="846197" cy="833786"/>
          </a:xfrm>
          <a:custGeom>
            <a:avLst/>
            <a:gdLst/>
            <a:ahLst/>
            <a:cxnLst/>
            <a:rect l="l" t="t" r="r" b="b"/>
            <a:pathLst>
              <a:path w="846197" h="833786" extrusionOk="0">
                <a:moveTo>
                  <a:pt x="0" y="0"/>
                </a:moveTo>
                <a:lnTo>
                  <a:pt x="846197" y="0"/>
                </a:lnTo>
                <a:lnTo>
                  <a:pt x="846197" y="833786"/>
                </a:lnTo>
                <a:lnTo>
                  <a:pt x="0" y="83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4" name="Google Shape;574;p44"/>
          <p:cNvSpPr/>
          <p:nvPr/>
        </p:nvSpPr>
        <p:spPr>
          <a:xfrm>
            <a:off x="14215434" y="8371286"/>
            <a:ext cx="1550938" cy="977237"/>
          </a:xfrm>
          <a:custGeom>
            <a:avLst/>
            <a:gdLst/>
            <a:ahLst/>
            <a:cxnLst/>
            <a:rect l="l" t="t" r="r" b="b"/>
            <a:pathLst>
              <a:path w="1550938" h="977237" extrusionOk="0">
                <a:moveTo>
                  <a:pt x="0" y="0"/>
                </a:moveTo>
                <a:lnTo>
                  <a:pt x="1550938" y="0"/>
                </a:lnTo>
                <a:lnTo>
                  <a:pt x="1550938" y="977237"/>
                </a:lnTo>
                <a:lnTo>
                  <a:pt x="0" y="977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-15113"/>
            </a:stretch>
          </a:blipFill>
          <a:ln>
            <a:noFill/>
          </a:ln>
        </p:spPr>
      </p:sp>
      <p:sp>
        <p:nvSpPr>
          <p:cNvPr id="575" name="Google Shape;575;p44"/>
          <p:cNvSpPr/>
          <p:nvPr/>
        </p:nvSpPr>
        <p:spPr>
          <a:xfrm>
            <a:off x="10361523" y="7096267"/>
            <a:ext cx="834618" cy="751712"/>
          </a:xfrm>
          <a:custGeom>
            <a:avLst/>
            <a:gdLst/>
            <a:ahLst/>
            <a:cxnLst/>
            <a:rect l="l" t="t" r="r" b="b"/>
            <a:pathLst>
              <a:path w="834618" h="751712" extrusionOk="0">
                <a:moveTo>
                  <a:pt x="0" y="0"/>
                </a:moveTo>
                <a:lnTo>
                  <a:pt x="834618" y="0"/>
                </a:lnTo>
                <a:lnTo>
                  <a:pt x="834618" y="751713"/>
                </a:lnTo>
                <a:lnTo>
                  <a:pt x="0" y="751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6" name="Google Shape;576;p44"/>
          <p:cNvSpPr/>
          <p:nvPr/>
        </p:nvSpPr>
        <p:spPr>
          <a:xfrm>
            <a:off x="13378577" y="3977877"/>
            <a:ext cx="659198" cy="924109"/>
          </a:xfrm>
          <a:custGeom>
            <a:avLst/>
            <a:gdLst/>
            <a:ahLst/>
            <a:cxnLst/>
            <a:rect l="l" t="t" r="r" b="b"/>
            <a:pathLst>
              <a:path w="659198" h="924109" extrusionOk="0">
                <a:moveTo>
                  <a:pt x="0" y="0"/>
                </a:moveTo>
                <a:lnTo>
                  <a:pt x="659198" y="0"/>
                </a:lnTo>
                <a:lnTo>
                  <a:pt x="659198" y="924109"/>
                </a:lnTo>
                <a:lnTo>
                  <a:pt x="0" y="924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7" name="Google Shape;577;p44"/>
          <p:cNvSpPr/>
          <p:nvPr/>
        </p:nvSpPr>
        <p:spPr>
          <a:xfrm>
            <a:off x="14680324" y="3935956"/>
            <a:ext cx="950161" cy="1007950"/>
          </a:xfrm>
          <a:custGeom>
            <a:avLst/>
            <a:gdLst/>
            <a:ahLst/>
            <a:cxnLst/>
            <a:rect l="l" t="t" r="r" b="b"/>
            <a:pathLst>
              <a:path w="950161" h="1007950" extrusionOk="0">
                <a:moveTo>
                  <a:pt x="0" y="0"/>
                </a:moveTo>
                <a:lnTo>
                  <a:pt x="950161" y="0"/>
                </a:lnTo>
                <a:lnTo>
                  <a:pt x="950161" y="1007950"/>
                </a:lnTo>
                <a:lnTo>
                  <a:pt x="0" y="1007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8" name="Google Shape;578;p44"/>
          <p:cNvSpPr/>
          <p:nvPr/>
        </p:nvSpPr>
        <p:spPr>
          <a:xfrm>
            <a:off x="11847349" y="3861929"/>
            <a:ext cx="888679" cy="1156005"/>
          </a:xfrm>
          <a:custGeom>
            <a:avLst/>
            <a:gdLst/>
            <a:ahLst/>
            <a:cxnLst/>
            <a:rect l="l" t="t" r="r" b="b"/>
            <a:pathLst>
              <a:path w="888679" h="1156005" extrusionOk="0">
                <a:moveTo>
                  <a:pt x="0" y="0"/>
                </a:moveTo>
                <a:lnTo>
                  <a:pt x="888679" y="0"/>
                </a:lnTo>
                <a:lnTo>
                  <a:pt x="888679" y="1156005"/>
                </a:lnTo>
                <a:lnTo>
                  <a:pt x="0" y="1156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9" name="Google Shape;579;p44"/>
          <p:cNvSpPr/>
          <p:nvPr/>
        </p:nvSpPr>
        <p:spPr>
          <a:xfrm rot="-5338146">
            <a:off x="16229003" y="5353355"/>
            <a:ext cx="732494" cy="1405264"/>
          </a:xfrm>
          <a:custGeom>
            <a:avLst/>
            <a:gdLst/>
            <a:ahLst/>
            <a:cxnLst/>
            <a:rect l="l" t="t" r="r" b="b"/>
            <a:pathLst>
              <a:path w="732494" h="1405264" extrusionOk="0">
                <a:moveTo>
                  <a:pt x="0" y="0"/>
                </a:moveTo>
                <a:lnTo>
                  <a:pt x="732494" y="0"/>
                </a:lnTo>
                <a:lnTo>
                  <a:pt x="732494" y="1405264"/>
                </a:lnTo>
                <a:lnTo>
                  <a:pt x="0" y="1405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0" name="Google Shape;580;p44"/>
          <p:cNvSpPr/>
          <p:nvPr/>
        </p:nvSpPr>
        <p:spPr>
          <a:xfrm flipH="1">
            <a:off x="11496078" y="8093549"/>
            <a:ext cx="1161029" cy="1532711"/>
          </a:xfrm>
          <a:custGeom>
            <a:avLst/>
            <a:gdLst/>
            <a:ahLst/>
            <a:cxnLst/>
            <a:rect l="l" t="t" r="r" b="b"/>
            <a:pathLst>
              <a:path w="1161029" h="1532711" extrusionOk="0">
                <a:moveTo>
                  <a:pt x="1161028" y="0"/>
                </a:moveTo>
                <a:lnTo>
                  <a:pt x="0" y="0"/>
                </a:lnTo>
                <a:lnTo>
                  <a:pt x="0" y="1532711"/>
                </a:lnTo>
                <a:lnTo>
                  <a:pt x="1161028" y="1532711"/>
                </a:lnTo>
                <a:lnTo>
                  <a:pt x="1161028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1" name="Google Shape;581;p44"/>
          <p:cNvSpPr/>
          <p:nvPr/>
        </p:nvSpPr>
        <p:spPr>
          <a:xfrm>
            <a:off x="8225616" y="2373806"/>
            <a:ext cx="1165759" cy="1053555"/>
          </a:xfrm>
          <a:custGeom>
            <a:avLst/>
            <a:gdLst/>
            <a:ahLst/>
            <a:cxnLst/>
            <a:rect l="l" t="t" r="r" b="b"/>
            <a:pathLst>
              <a:path w="1165759" h="1053555" extrusionOk="0">
                <a:moveTo>
                  <a:pt x="0" y="0"/>
                </a:moveTo>
                <a:lnTo>
                  <a:pt x="1165759" y="0"/>
                </a:lnTo>
                <a:lnTo>
                  <a:pt x="1165759" y="1053555"/>
                </a:lnTo>
                <a:lnTo>
                  <a:pt x="0" y="1053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2" name="Google Shape;582;p44"/>
          <p:cNvSpPr/>
          <p:nvPr/>
        </p:nvSpPr>
        <p:spPr>
          <a:xfrm>
            <a:off x="9622377" y="5569281"/>
            <a:ext cx="1101456" cy="973412"/>
          </a:xfrm>
          <a:custGeom>
            <a:avLst/>
            <a:gdLst/>
            <a:ahLst/>
            <a:cxnLst/>
            <a:rect l="l" t="t" r="r" b="b"/>
            <a:pathLst>
              <a:path w="1101456" h="973412" extrusionOk="0">
                <a:moveTo>
                  <a:pt x="0" y="0"/>
                </a:moveTo>
                <a:lnTo>
                  <a:pt x="1101456" y="0"/>
                </a:lnTo>
                <a:lnTo>
                  <a:pt x="1101456" y="973412"/>
                </a:lnTo>
                <a:lnTo>
                  <a:pt x="0" y="973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3" name="Google Shape;583;p44"/>
          <p:cNvSpPr/>
          <p:nvPr/>
        </p:nvSpPr>
        <p:spPr>
          <a:xfrm rot="-5493558" flipH="1">
            <a:off x="14406419" y="5491639"/>
            <a:ext cx="1029935" cy="1128696"/>
          </a:xfrm>
          <a:custGeom>
            <a:avLst/>
            <a:gdLst/>
            <a:ahLst/>
            <a:cxnLst/>
            <a:rect l="l" t="t" r="r" b="b"/>
            <a:pathLst>
              <a:path w="1029935" h="1128696" extrusionOk="0">
                <a:moveTo>
                  <a:pt x="0" y="1128696"/>
                </a:moveTo>
                <a:lnTo>
                  <a:pt x="1029935" y="1128696"/>
                </a:lnTo>
                <a:lnTo>
                  <a:pt x="1029935" y="0"/>
                </a:lnTo>
                <a:lnTo>
                  <a:pt x="0" y="0"/>
                </a:lnTo>
                <a:lnTo>
                  <a:pt x="0" y="1128696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4" name="Google Shape;584;p44"/>
          <p:cNvSpPr/>
          <p:nvPr/>
        </p:nvSpPr>
        <p:spPr>
          <a:xfrm flipH="1">
            <a:off x="6694518" y="5450438"/>
            <a:ext cx="900754" cy="1211098"/>
          </a:xfrm>
          <a:custGeom>
            <a:avLst/>
            <a:gdLst/>
            <a:ahLst/>
            <a:cxnLst/>
            <a:rect l="l" t="t" r="r" b="b"/>
            <a:pathLst>
              <a:path w="900754" h="1211098" extrusionOk="0">
                <a:moveTo>
                  <a:pt x="900754" y="0"/>
                </a:moveTo>
                <a:lnTo>
                  <a:pt x="0" y="0"/>
                </a:lnTo>
                <a:lnTo>
                  <a:pt x="0" y="1211098"/>
                </a:lnTo>
                <a:lnTo>
                  <a:pt x="900754" y="1211098"/>
                </a:lnTo>
                <a:lnTo>
                  <a:pt x="900754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5" name="Google Shape;585;p44"/>
          <p:cNvSpPr/>
          <p:nvPr/>
        </p:nvSpPr>
        <p:spPr>
          <a:xfrm>
            <a:off x="7981874" y="5733108"/>
            <a:ext cx="1253900" cy="645758"/>
          </a:xfrm>
          <a:custGeom>
            <a:avLst/>
            <a:gdLst/>
            <a:ahLst/>
            <a:cxnLst/>
            <a:rect l="l" t="t" r="r" b="b"/>
            <a:pathLst>
              <a:path w="1253900" h="645758" extrusionOk="0">
                <a:moveTo>
                  <a:pt x="0" y="0"/>
                </a:moveTo>
                <a:lnTo>
                  <a:pt x="1253900" y="0"/>
                </a:lnTo>
                <a:lnTo>
                  <a:pt x="1253900" y="645758"/>
                </a:lnTo>
                <a:lnTo>
                  <a:pt x="0" y="645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6" name="Google Shape;586;p44"/>
          <p:cNvSpPr/>
          <p:nvPr/>
        </p:nvSpPr>
        <p:spPr>
          <a:xfrm>
            <a:off x="16468930" y="7193606"/>
            <a:ext cx="982869" cy="557034"/>
          </a:xfrm>
          <a:custGeom>
            <a:avLst/>
            <a:gdLst/>
            <a:ahLst/>
            <a:cxnLst/>
            <a:rect l="l" t="t" r="r" b="b"/>
            <a:pathLst>
              <a:path w="982869" h="557034" extrusionOk="0">
                <a:moveTo>
                  <a:pt x="0" y="0"/>
                </a:moveTo>
                <a:lnTo>
                  <a:pt x="982869" y="0"/>
                </a:lnTo>
                <a:lnTo>
                  <a:pt x="982869" y="557035"/>
                </a:lnTo>
                <a:lnTo>
                  <a:pt x="0" y="557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7" name="Google Shape;587;p44"/>
          <p:cNvSpPr/>
          <p:nvPr/>
        </p:nvSpPr>
        <p:spPr>
          <a:xfrm>
            <a:off x="16273034" y="3843431"/>
            <a:ext cx="1129758" cy="1193000"/>
          </a:xfrm>
          <a:custGeom>
            <a:avLst/>
            <a:gdLst/>
            <a:ahLst/>
            <a:cxnLst/>
            <a:rect l="l" t="t" r="r" b="b"/>
            <a:pathLst>
              <a:path w="1129758" h="1193000" extrusionOk="0">
                <a:moveTo>
                  <a:pt x="0" y="0"/>
                </a:moveTo>
                <a:lnTo>
                  <a:pt x="1129759" y="0"/>
                </a:lnTo>
                <a:lnTo>
                  <a:pt x="1129759" y="1193001"/>
                </a:lnTo>
                <a:lnTo>
                  <a:pt x="0" y="1193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8" name="Google Shape;588;p44"/>
          <p:cNvSpPr/>
          <p:nvPr/>
        </p:nvSpPr>
        <p:spPr>
          <a:xfrm>
            <a:off x="13154746" y="2362629"/>
            <a:ext cx="1085406" cy="1075909"/>
          </a:xfrm>
          <a:custGeom>
            <a:avLst/>
            <a:gdLst/>
            <a:ahLst/>
            <a:cxnLst/>
            <a:rect l="l" t="t" r="r" b="b"/>
            <a:pathLst>
              <a:path w="1085406" h="1075909" extrusionOk="0">
                <a:moveTo>
                  <a:pt x="0" y="0"/>
                </a:moveTo>
                <a:lnTo>
                  <a:pt x="1085407" y="0"/>
                </a:lnTo>
                <a:lnTo>
                  <a:pt x="1085407" y="1075909"/>
                </a:lnTo>
                <a:lnTo>
                  <a:pt x="0" y="1075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9" name="Google Shape;589;p44"/>
          <p:cNvSpPr/>
          <p:nvPr/>
        </p:nvSpPr>
        <p:spPr>
          <a:xfrm>
            <a:off x="13661611" y="6990134"/>
            <a:ext cx="653096" cy="963980"/>
          </a:xfrm>
          <a:custGeom>
            <a:avLst/>
            <a:gdLst/>
            <a:ahLst/>
            <a:cxnLst/>
            <a:rect l="l" t="t" r="r" b="b"/>
            <a:pathLst>
              <a:path w="653096" h="963980" extrusionOk="0">
                <a:moveTo>
                  <a:pt x="0" y="0"/>
                </a:moveTo>
                <a:lnTo>
                  <a:pt x="653096" y="0"/>
                </a:lnTo>
                <a:lnTo>
                  <a:pt x="653096" y="963979"/>
                </a:lnTo>
                <a:lnTo>
                  <a:pt x="0" y="963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0" name="Google Shape;590;p44"/>
          <p:cNvSpPr/>
          <p:nvPr/>
        </p:nvSpPr>
        <p:spPr>
          <a:xfrm>
            <a:off x="9392463" y="4128436"/>
            <a:ext cx="1812337" cy="622991"/>
          </a:xfrm>
          <a:custGeom>
            <a:avLst/>
            <a:gdLst/>
            <a:ahLst/>
            <a:cxnLst/>
            <a:rect l="l" t="t" r="r" b="b"/>
            <a:pathLst>
              <a:path w="1812337" h="622991" extrusionOk="0">
                <a:moveTo>
                  <a:pt x="0" y="0"/>
                </a:moveTo>
                <a:lnTo>
                  <a:pt x="1812336" y="0"/>
                </a:lnTo>
                <a:lnTo>
                  <a:pt x="1812336" y="622991"/>
                </a:lnTo>
                <a:lnTo>
                  <a:pt x="0" y="622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1" name="Google Shape;591;p44"/>
          <p:cNvSpPr/>
          <p:nvPr/>
        </p:nvSpPr>
        <p:spPr>
          <a:xfrm>
            <a:off x="15541371" y="6752528"/>
            <a:ext cx="623649" cy="1439191"/>
          </a:xfrm>
          <a:custGeom>
            <a:avLst/>
            <a:gdLst/>
            <a:ahLst/>
            <a:cxnLst/>
            <a:rect l="l" t="t" r="r" b="b"/>
            <a:pathLst>
              <a:path w="623649" h="1439191" extrusionOk="0">
                <a:moveTo>
                  <a:pt x="0" y="0"/>
                </a:moveTo>
                <a:lnTo>
                  <a:pt x="623650" y="0"/>
                </a:lnTo>
                <a:lnTo>
                  <a:pt x="623650" y="1439191"/>
                </a:lnTo>
                <a:lnTo>
                  <a:pt x="0" y="1439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7BB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5"/>
          <p:cNvSpPr/>
          <p:nvPr/>
        </p:nvSpPr>
        <p:spPr>
          <a:xfrm>
            <a:off x="7439615" y="1296506"/>
            <a:ext cx="832459" cy="715915"/>
          </a:xfrm>
          <a:custGeom>
            <a:avLst/>
            <a:gdLst/>
            <a:ahLst/>
            <a:cxnLst/>
            <a:rect l="l" t="t" r="r" b="b"/>
            <a:pathLst>
              <a:path w="832459" h="715915" extrusionOk="0">
                <a:moveTo>
                  <a:pt x="0" y="0"/>
                </a:moveTo>
                <a:lnTo>
                  <a:pt x="832459" y="0"/>
                </a:lnTo>
                <a:lnTo>
                  <a:pt x="832459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7" name="Google Shape;597;p45"/>
          <p:cNvSpPr/>
          <p:nvPr/>
        </p:nvSpPr>
        <p:spPr>
          <a:xfrm>
            <a:off x="8789381" y="1223415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7" y="0"/>
                </a:lnTo>
                <a:lnTo>
                  <a:pt x="862097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8" name="Google Shape;598;p45"/>
          <p:cNvSpPr/>
          <p:nvPr/>
        </p:nvSpPr>
        <p:spPr>
          <a:xfrm>
            <a:off x="10079002" y="1148450"/>
            <a:ext cx="704739" cy="1012027"/>
          </a:xfrm>
          <a:custGeom>
            <a:avLst/>
            <a:gdLst/>
            <a:ahLst/>
            <a:cxnLst/>
            <a:rect l="l" t="t" r="r" b="b"/>
            <a:pathLst>
              <a:path w="704739" h="1012027" extrusionOk="0">
                <a:moveTo>
                  <a:pt x="0" y="0"/>
                </a:moveTo>
                <a:lnTo>
                  <a:pt x="704739" y="0"/>
                </a:lnTo>
                <a:lnTo>
                  <a:pt x="704739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9" name="Google Shape;599;p45"/>
          <p:cNvSpPr/>
          <p:nvPr/>
        </p:nvSpPr>
        <p:spPr>
          <a:xfrm>
            <a:off x="11255235" y="1296506"/>
            <a:ext cx="1164950" cy="715915"/>
          </a:xfrm>
          <a:custGeom>
            <a:avLst/>
            <a:gdLst/>
            <a:ahLst/>
            <a:cxnLst/>
            <a:rect l="l" t="t" r="r" b="b"/>
            <a:pathLst>
              <a:path w="1164950" h="715915" extrusionOk="0">
                <a:moveTo>
                  <a:pt x="0" y="0"/>
                </a:moveTo>
                <a:lnTo>
                  <a:pt x="1164950" y="0"/>
                </a:lnTo>
                <a:lnTo>
                  <a:pt x="1164950" y="715915"/>
                </a:lnTo>
                <a:lnTo>
                  <a:pt x="0" y="715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0" name="Google Shape;600;p45"/>
          <p:cNvSpPr/>
          <p:nvPr/>
        </p:nvSpPr>
        <p:spPr>
          <a:xfrm>
            <a:off x="12966644" y="1223415"/>
            <a:ext cx="862097" cy="862097"/>
          </a:xfrm>
          <a:custGeom>
            <a:avLst/>
            <a:gdLst/>
            <a:ahLst/>
            <a:cxnLst/>
            <a:rect l="l" t="t" r="r" b="b"/>
            <a:pathLst>
              <a:path w="862097" h="862097" extrusionOk="0">
                <a:moveTo>
                  <a:pt x="0" y="0"/>
                </a:moveTo>
                <a:lnTo>
                  <a:pt x="862097" y="0"/>
                </a:lnTo>
                <a:lnTo>
                  <a:pt x="862097" y="862097"/>
                </a:lnTo>
                <a:lnTo>
                  <a:pt x="0" y="862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1" name="Google Shape;601;p45"/>
          <p:cNvSpPr/>
          <p:nvPr/>
        </p:nvSpPr>
        <p:spPr>
          <a:xfrm>
            <a:off x="15284121" y="1148450"/>
            <a:ext cx="1119949" cy="1012027"/>
          </a:xfrm>
          <a:custGeom>
            <a:avLst/>
            <a:gdLst/>
            <a:ahLst/>
            <a:cxnLst/>
            <a:rect l="l" t="t" r="r" b="b"/>
            <a:pathLst>
              <a:path w="1119949" h="1012027" extrusionOk="0">
                <a:moveTo>
                  <a:pt x="0" y="0"/>
                </a:moveTo>
                <a:lnTo>
                  <a:pt x="1119949" y="0"/>
                </a:lnTo>
                <a:lnTo>
                  <a:pt x="1119949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2" name="Google Shape;602;p45"/>
          <p:cNvSpPr/>
          <p:nvPr/>
        </p:nvSpPr>
        <p:spPr>
          <a:xfrm>
            <a:off x="14256264" y="1148450"/>
            <a:ext cx="675298" cy="1012027"/>
          </a:xfrm>
          <a:custGeom>
            <a:avLst/>
            <a:gdLst/>
            <a:ahLst/>
            <a:cxnLst/>
            <a:rect l="l" t="t" r="r" b="b"/>
            <a:pathLst>
              <a:path w="675298" h="1012027" extrusionOk="0">
                <a:moveTo>
                  <a:pt x="0" y="0"/>
                </a:moveTo>
                <a:lnTo>
                  <a:pt x="675298" y="0"/>
                </a:lnTo>
                <a:lnTo>
                  <a:pt x="675298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3" name="Google Shape;603;p45"/>
          <p:cNvSpPr/>
          <p:nvPr/>
        </p:nvSpPr>
        <p:spPr>
          <a:xfrm>
            <a:off x="16756629" y="1148450"/>
            <a:ext cx="732340" cy="1012027"/>
          </a:xfrm>
          <a:custGeom>
            <a:avLst/>
            <a:gdLst/>
            <a:ahLst/>
            <a:cxnLst/>
            <a:rect l="l" t="t" r="r" b="b"/>
            <a:pathLst>
              <a:path w="732340" h="1012027" extrusionOk="0">
                <a:moveTo>
                  <a:pt x="0" y="0"/>
                </a:moveTo>
                <a:lnTo>
                  <a:pt x="732340" y="0"/>
                </a:lnTo>
                <a:lnTo>
                  <a:pt x="732340" y="1012027"/>
                </a:lnTo>
                <a:lnTo>
                  <a:pt x="0" y="1012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4" name="Google Shape;604;p45"/>
          <p:cNvSpPr/>
          <p:nvPr/>
        </p:nvSpPr>
        <p:spPr>
          <a:xfrm>
            <a:off x="7424576" y="3160161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6" y="0"/>
                </a:lnTo>
                <a:lnTo>
                  <a:pt x="862536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5" name="Google Shape;605;p45"/>
          <p:cNvSpPr/>
          <p:nvPr/>
        </p:nvSpPr>
        <p:spPr>
          <a:xfrm>
            <a:off x="8738185" y="3160161"/>
            <a:ext cx="862536" cy="862536"/>
          </a:xfrm>
          <a:custGeom>
            <a:avLst/>
            <a:gdLst/>
            <a:ahLst/>
            <a:cxnLst/>
            <a:rect l="l" t="t" r="r" b="b"/>
            <a:pathLst>
              <a:path w="862536" h="862536" extrusionOk="0">
                <a:moveTo>
                  <a:pt x="0" y="0"/>
                </a:moveTo>
                <a:lnTo>
                  <a:pt x="862536" y="0"/>
                </a:lnTo>
                <a:lnTo>
                  <a:pt x="862536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6" name="Google Shape;606;p45"/>
          <p:cNvSpPr/>
          <p:nvPr/>
        </p:nvSpPr>
        <p:spPr>
          <a:xfrm>
            <a:off x="10051793" y="3160161"/>
            <a:ext cx="856263" cy="862536"/>
          </a:xfrm>
          <a:custGeom>
            <a:avLst/>
            <a:gdLst/>
            <a:ahLst/>
            <a:cxnLst/>
            <a:rect l="l" t="t" r="r" b="b"/>
            <a:pathLst>
              <a:path w="856263" h="862536" extrusionOk="0">
                <a:moveTo>
                  <a:pt x="0" y="0"/>
                </a:moveTo>
                <a:lnTo>
                  <a:pt x="856263" y="0"/>
                </a:lnTo>
                <a:lnTo>
                  <a:pt x="856263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7" name="Google Shape;607;p45"/>
          <p:cNvSpPr/>
          <p:nvPr/>
        </p:nvSpPr>
        <p:spPr>
          <a:xfrm>
            <a:off x="11355731" y="3156018"/>
            <a:ext cx="714074" cy="870822"/>
          </a:xfrm>
          <a:custGeom>
            <a:avLst/>
            <a:gdLst/>
            <a:ahLst/>
            <a:cxnLst/>
            <a:rect l="l" t="t" r="r" b="b"/>
            <a:pathLst>
              <a:path w="714074" h="870822" extrusionOk="0">
                <a:moveTo>
                  <a:pt x="0" y="0"/>
                </a:moveTo>
                <a:lnTo>
                  <a:pt x="714075" y="0"/>
                </a:lnTo>
                <a:lnTo>
                  <a:pt x="714075" y="870822"/>
                </a:lnTo>
                <a:lnTo>
                  <a:pt x="0" y="870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8" name="Google Shape;608;p45"/>
          <p:cNvSpPr/>
          <p:nvPr/>
        </p:nvSpPr>
        <p:spPr>
          <a:xfrm>
            <a:off x="12517481" y="3160161"/>
            <a:ext cx="903609" cy="862536"/>
          </a:xfrm>
          <a:custGeom>
            <a:avLst/>
            <a:gdLst/>
            <a:ahLst/>
            <a:cxnLst/>
            <a:rect l="l" t="t" r="r" b="b"/>
            <a:pathLst>
              <a:path w="903609" h="862536" extrusionOk="0">
                <a:moveTo>
                  <a:pt x="0" y="0"/>
                </a:moveTo>
                <a:lnTo>
                  <a:pt x="903609" y="0"/>
                </a:lnTo>
                <a:lnTo>
                  <a:pt x="903609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9" name="Google Shape;609;p45"/>
          <p:cNvSpPr/>
          <p:nvPr/>
        </p:nvSpPr>
        <p:spPr>
          <a:xfrm>
            <a:off x="13872163" y="3160161"/>
            <a:ext cx="757464" cy="862536"/>
          </a:xfrm>
          <a:custGeom>
            <a:avLst/>
            <a:gdLst/>
            <a:ahLst/>
            <a:cxnLst/>
            <a:rect l="l" t="t" r="r" b="b"/>
            <a:pathLst>
              <a:path w="757464" h="862536" extrusionOk="0">
                <a:moveTo>
                  <a:pt x="0" y="0"/>
                </a:moveTo>
                <a:lnTo>
                  <a:pt x="757463" y="0"/>
                </a:lnTo>
                <a:lnTo>
                  <a:pt x="757463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0" name="Google Shape;610;p45"/>
          <p:cNvSpPr/>
          <p:nvPr/>
        </p:nvSpPr>
        <p:spPr>
          <a:xfrm>
            <a:off x="15334476" y="3160161"/>
            <a:ext cx="857832" cy="862536"/>
          </a:xfrm>
          <a:custGeom>
            <a:avLst/>
            <a:gdLst/>
            <a:ahLst/>
            <a:cxnLst/>
            <a:rect l="l" t="t" r="r" b="b"/>
            <a:pathLst>
              <a:path w="857832" h="862536" extrusionOk="0">
                <a:moveTo>
                  <a:pt x="0" y="0"/>
                </a:moveTo>
                <a:lnTo>
                  <a:pt x="857832" y="0"/>
                </a:lnTo>
                <a:lnTo>
                  <a:pt x="857832" y="862536"/>
                </a:lnTo>
                <a:lnTo>
                  <a:pt x="0" y="86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1" name="Google Shape;611;p45"/>
          <p:cNvSpPr/>
          <p:nvPr/>
        </p:nvSpPr>
        <p:spPr>
          <a:xfrm>
            <a:off x="16559488" y="3261166"/>
            <a:ext cx="1110978" cy="660527"/>
          </a:xfrm>
          <a:custGeom>
            <a:avLst/>
            <a:gdLst/>
            <a:ahLst/>
            <a:cxnLst/>
            <a:rect l="l" t="t" r="r" b="b"/>
            <a:pathLst>
              <a:path w="1110978" h="660527" extrusionOk="0">
                <a:moveTo>
                  <a:pt x="0" y="0"/>
                </a:moveTo>
                <a:lnTo>
                  <a:pt x="1110978" y="0"/>
                </a:lnTo>
                <a:lnTo>
                  <a:pt x="1110978" y="660527"/>
                </a:lnTo>
                <a:lnTo>
                  <a:pt x="0" y="660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2" name="Google Shape;612;p45"/>
          <p:cNvSpPr/>
          <p:nvPr/>
        </p:nvSpPr>
        <p:spPr>
          <a:xfrm>
            <a:off x="7448472" y="5075679"/>
            <a:ext cx="885701" cy="761703"/>
          </a:xfrm>
          <a:custGeom>
            <a:avLst/>
            <a:gdLst/>
            <a:ahLst/>
            <a:cxnLst/>
            <a:rect l="l" t="t" r="r" b="b"/>
            <a:pathLst>
              <a:path w="885701" h="761703" extrusionOk="0">
                <a:moveTo>
                  <a:pt x="0" y="0"/>
                </a:moveTo>
                <a:lnTo>
                  <a:pt x="885701" y="0"/>
                </a:lnTo>
                <a:lnTo>
                  <a:pt x="885701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3" name="Google Shape;613;p45"/>
          <p:cNvSpPr/>
          <p:nvPr/>
        </p:nvSpPr>
        <p:spPr>
          <a:xfrm>
            <a:off x="9086572" y="5075679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4" name="Google Shape;614;p45"/>
          <p:cNvSpPr/>
          <p:nvPr/>
        </p:nvSpPr>
        <p:spPr>
          <a:xfrm>
            <a:off x="10600674" y="5075679"/>
            <a:ext cx="761703" cy="761703"/>
          </a:xfrm>
          <a:custGeom>
            <a:avLst/>
            <a:gdLst/>
            <a:ahLst/>
            <a:cxnLst/>
            <a:rect l="l" t="t" r="r" b="b"/>
            <a:pathLst>
              <a:path w="761703" h="761703" extrusionOk="0">
                <a:moveTo>
                  <a:pt x="0" y="0"/>
                </a:moveTo>
                <a:lnTo>
                  <a:pt x="761703" y="0"/>
                </a:lnTo>
                <a:lnTo>
                  <a:pt x="761703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5" name="Google Shape;615;p45"/>
          <p:cNvSpPr/>
          <p:nvPr/>
        </p:nvSpPr>
        <p:spPr>
          <a:xfrm>
            <a:off x="12114776" y="5075679"/>
            <a:ext cx="760318" cy="761703"/>
          </a:xfrm>
          <a:custGeom>
            <a:avLst/>
            <a:gdLst/>
            <a:ahLst/>
            <a:cxnLst/>
            <a:rect l="l" t="t" r="r" b="b"/>
            <a:pathLst>
              <a:path w="760318" h="761703" extrusionOk="0">
                <a:moveTo>
                  <a:pt x="0" y="0"/>
                </a:moveTo>
                <a:lnTo>
                  <a:pt x="760318" y="0"/>
                </a:lnTo>
                <a:lnTo>
                  <a:pt x="76031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6" name="Google Shape;616;p45"/>
          <p:cNvSpPr/>
          <p:nvPr/>
        </p:nvSpPr>
        <p:spPr>
          <a:xfrm>
            <a:off x="13627493" y="5075679"/>
            <a:ext cx="827938" cy="761703"/>
          </a:xfrm>
          <a:custGeom>
            <a:avLst/>
            <a:gdLst/>
            <a:ahLst/>
            <a:cxnLst/>
            <a:rect l="l" t="t" r="r" b="b"/>
            <a:pathLst>
              <a:path w="827938" h="761703" extrusionOk="0">
                <a:moveTo>
                  <a:pt x="0" y="0"/>
                </a:moveTo>
                <a:lnTo>
                  <a:pt x="827938" y="0"/>
                </a:lnTo>
                <a:lnTo>
                  <a:pt x="827938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7" name="Google Shape;617;p45"/>
          <p:cNvSpPr/>
          <p:nvPr/>
        </p:nvSpPr>
        <p:spPr>
          <a:xfrm>
            <a:off x="15207830" y="5075679"/>
            <a:ext cx="614902" cy="761703"/>
          </a:xfrm>
          <a:custGeom>
            <a:avLst/>
            <a:gdLst/>
            <a:ahLst/>
            <a:cxnLst/>
            <a:rect l="l" t="t" r="r" b="b"/>
            <a:pathLst>
              <a:path w="614902" h="761703" extrusionOk="0">
                <a:moveTo>
                  <a:pt x="0" y="0"/>
                </a:moveTo>
                <a:lnTo>
                  <a:pt x="614902" y="0"/>
                </a:lnTo>
                <a:lnTo>
                  <a:pt x="614902" y="761703"/>
                </a:lnTo>
                <a:lnTo>
                  <a:pt x="0" y="761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8" name="Google Shape;618;p45"/>
          <p:cNvSpPr/>
          <p:nvPr/>
        </p:nvSpPr>
        <p:spPr>
          <a:xfrm>
            <a:off x="16575131" y="5141871"/>
            <a:ext cx="1095335" cy="629320"/>
          </a:xfrm>
          <a:custGeom>
            <a:avLst/>
            <a:gdLst/>
            <a:ahLst/>
            <a:cxnLst/>
            <a:rect l="l" t="t" r="r" b="b"/>
            <a:pathLst>
              <a:path w="1095335" h="629320" extrusionOk="0">
                <a:moveTo>
                  <a:pt x="0" y="0"/>
                </a:moveTo>
                <a:lnTo>
                  <a:pt x="1095335" y="0"/>
                </a:lnTo>
                <a:lnTo>
                  <a:pt x="1095335" y="629319"/>
                </a:lnTo>
                <a:lnTo>
                  <a:pt x="0" y="629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9" name="Google Shape;619;p45"/>
          <p:cNvSpPr/>
          <p:nvPr/>
        </p:nvSpPr>
        <p:spPr>
          <a:xfrm>
            <a:off x="7437230" y="6774906"/>
            <a:ext cx="914303" cy="816223"/>
          </a:xfrm>
          <a:custGeom>
            <a:avLst/>
            <a:gdLst/>
            <a:ahLst/>
            <a:cxnLst/>
            <a:rect l="l" t="t" r="r" b="b"/>
            <a:pathLst>
              <a:path w="914303" h="816223" extrusionOk="0">
                <a:moveTo>
                  <a:pt x="0" y="0"/>
                </a:moveTo>
                <a:lnTo>
                  <a:pt x="914303" y="0"/>
                </a:lnTo>
                <a:lnTo>
                  <a:pt x="914303" y="816223"/>
                </a:lnTo>
                <a:lnTo>
                  <a:pt x="0" y="816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0" name="Google Shape;620;p45"/>
          <p:cNvSpPr/>
          <p:nvPr/>
        </p:nvSpPr>
        <p:spPr>
          <a:xfrm>
            <a:off x="8788918" y="6742257"/>
            <a:ext cx="642709" cy="881521"/>
          </a:xfrm>
          <a:custGeom>
            <a:avLst/>
            <a:gdLst/>
            <a:ahLst/>
            <a:cxnLst/>
            <a:rect l="l" t="t" r="r" b="b"/>
            <a:pathLst>
              <a:path w="642709" h="881521" extrusionOk="0">
                <a:moveTo>
                  <a:pt x="0" y="0"/>
                </a:moveTo>
                <a:lnTo>
                  <a:pt x="642709" y="0"/>
                </a:lnTo>
                <a:lnTo>
                  <a:pt x="642709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1" name="Google Shape;621;p45"/>
          <p:cNvSpPr/>
          <p:nvPr/>
        </p:nvSpPr>
        <p:spPr>
          <a:xfrm>
            <a:off x="9869012" y="6742257"/>
            <a:ext cx="827027" cy="881521"/>
          </a:xfrm>
          <a:custGeom>
            <a:avLst/>
            <a:gdLst/>
            <a:ahLst/>
            <a:cxnLst/>
            <a:rect l="l" t="t" r="r" b="b"/>
            <a:pathLst>
              <a:path w="827027" h="881521" extrusionOk="0">
                <a:moveTo>
                  <a:pt x="0" y="0"/>
                </a:moveTo>
                <a:lnTo>
                  <a:pt x="827027" y="0"/>
                </a:lnTo>
                <a:lnTo>
                  <a:pt x="827027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2" name="Google Shape;622;p45"/>
          <p:cNvSpPr/>
          <p:nvPr/>
        </p:nvSpPr>
        <p:spPr>
          <a:xfrm>
            <a:off x="11133424" y="6742257"/>
            <a:ext cx="644312" cy="881521"/>
          </a:xfrm>
          <a:custGeom>
            <a:avLst/>
            <a:gdLst/>
            <a:ahLst/>
            <a:cxnLst/>
            <a:rect l="l" t="t" r="r" b="b"/>
            <a:pathLst>
              <a:path w="644312" h="881521" extrusionOk="0">
                <a:moveTo>
                  <a:pt x="0" y="0"/>
                </a:moveTo>
                <a:lnTo>
                  <a:pt x="644311" y="0"/>
                </a:lnTo>
                <a:lnTo>
                  <a:pt x="64431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3" name="Google Shape;623;p45"/>
          <p:cNvSpPr/>
          <p:nvPr/>
        </p:nvSpPr>
        <p:spPr>
          <a:xfrm>
            <a:off x="12215121" y="6834435"/>
            <a:ext cx="1158432" cy="697166"/>
          </a:xfrm>
          <a:custGeom>
            <a:avLst/>
            <a:gdLst/>
            <a:ahLst/>
            <a:cxnLst/>
            <a:rect l="l" t="t" r="r" b="b"/>
            <a:pathLst>
              <a:path w="1158432" h="697166" extrusionOk="0">
                <a:moveTo>
                  <a:pt x="0" y="0"/>
                </a:moveTo>
                <a:lnTo>
                  <a:pt x="1158432" y="0"/>
                </a:lnTo>
                <a:lnTo>
                  <a:pt x="1158432" y="697165"/>
                </a:lnTo>
                <a:lnTo>
                  <a:pt x="0" y="697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4" name="Google Shape;624;p45"/>
          <p:cNvSpPr/>
          <p:nvPr/>
        </p:nvSpPr>
        <p:spPr>
          <a:xfrm>
            <a:off x="13810938" y="6742257"/>
            <a:ext cx="1117135" cy="881521"/>
          </a:xfrm>
          <a:custGeom>
            <a:avLst/>
            <a:gdLst/>
            <a:ahLst/>
            <a:cxnLst/>
            <a:rect l="l" t="t" r="r" b="b"/>
            <a:pathLst>
              <a:path w="1117135" h="881521" extrusionOk="0">
                <a:moveTo>
                  <a:pt x="0" y="0"/>
                </a:moveTo>
                <a:lnTo>
                  <a:pt x="1117135" y="0"/>
                </a:lnTo>
                <a:lnTo>
                  <a:pt x="1117135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5" name="Google Shape;625;p45"/>
          <p:cNvSpPr/>
          <p:nvPr/>
        </p:nvSpPr>
        <p:spPr>
          <a:xfrm>
            <a:off x="15365458" y="6742257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6" name="Google Shape;626;p45"/>
          <p:cNvSpPr/>
          <p:nvPr/>
        </p:nvSpPr>
        <p:spPr>
          <a:xfrm>
            <a:off x="16684364" y="6742257"/>
            <a:ext cx="881521" cy="881521"/>
          </a:xfrm>
          <a:custGeom>
            <a:avLst/>
            <a:gdLst/>
            <a:ahLst/>
            <a:cxnLst/>
            <a:rect l="l" t="t" r="r" b="b"/>
            <a:pathLst>
              <a:path w="881521" h="881521" extrusionOk="0">
                <a:moveTo>
                  <a:pt x="0" y="0"/>
                </a:moveTo>
                <a:lnTo>
                  <a:pt x="881521" y="0"/>
                </a:lnTo>
                <a:lnTo>
                  <a:pt x="881521" y="881521"/>
                </a:lnTo>
                <a:lnTo>
                  <a:pt x="0" y="881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7" name="Google Shape;627;p45"/>
          <p:cNvSpPr/>
          <p:nvPr/>
        </p:nvSpPr>
        <p:spPr>
          <a:xfrm>
            <a:off x="7643722" y="8574782"/>
            <a:ext cx="424245" cy="788293"/>
          </a:xfrm>
          <a:custGeom>
            <a:avLst/>
            <a:gdLst/>
            <a:ahLst/>
            <a:cxnLst/>
            <a:rect l="l" t="t" r="r" b="b"/>
            <a:pathLst>
              <a:path w="424245" h="788293" extrusionOk="0">
                <a:moveTo>
                  <a:pt x="0" y="0"/>
                </a:moveTo>
                <a:lnTo>
                  <a:pt x="424245" y="0"/>
                </a:lnTo>
                <a:lnTo>
                  <a:pt x="424245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8" name="Google Shape;628;p45"/>
          <p:cNvSpPr/>
          <p:nvPr/>
        </p:nvSpPr>
        <p:spPr>
          <a:xfrm>
            <a:off x="8687595" y="8574782"/>
            <a:ext cx="610569" cy="788293"/>
          </a:xfrm>
          <a:custGeom>
            <a:avLst/>
            <a:gdLst/>
            <a:ahLst/>
            <a:cxnLst/>
            <a:rect l="l" t="t" r="r" b="b"/>
            <a:pathLst>
              <a:path w="610569" h="788293" extrusionOk="0">
                <a:moveTo>
                  <a:pt x="0" y="0"/>
                </a:moveTo>
                <a:lnTo>
                  <a:pt x="610569" y="0"/>
                </a:lnTo>
                <a:lnTo>
                  <a:pt x="61056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9" name="Google Shape;629;p45"/>
          <p:cNvSpPr/>
          <p:nvPr/>
        </p:nvSpPr>
        <p:spPr>
          <a:xfrm>
            <a:off x="9917793" y="8574782"/>
            <a:ext cx="680799" cy="788293"/>
          </a:xfrm>
          <a:custGeom>
            <a:avLst/>
            <a:gdLst/>
            <a:ahLst/>
            <a:cxnLst/>
            <a:rect l="l" t="t" r="r" b="b"/>
            <a:pathLst>
              <a:path w="680799" h="788293" extrusionOk="0">
                <a:moveTo>
                  <a:pt x="0" y="0"/>
                </a:moveTo>
                <a:lnTo>
                  <a:pt x="680799" y="0"/>
                </a:lnTo>
                <a:lnTo>
                  <a:pt x="68079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0" name="Google Shape;630;p45"/>
          <p:cNvSpPr/>
          <p:nvPr/>
        </p:nvSpPr>
        <p:spPr>
          <a:xfrm>
            <a:off x="11218220" y="8574782"/>
            <a:ext cx="397013" cy="788293"/>
          </a:xfrm>
          <a:custGeom>
            <a:avLst/>
            <a:gdLst/>
            <a:ahLst/>
            <a:cxnLst/>
            <a:rect l="l" t="t" r="r" b="b"/>
            <a:pathLst>
              <a:path w="397013" h="788293" extrusionOk="0">
                <a:moveTo>
                  <a:pt x="0" y="0"/>
                </a:moveTo>
                <a:lnTo>
                  <a:pt x="397013" y="0"/>
                </a:lnTo>
                <a:lnTo>
                  <a:pt x="39701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1" name="Google Shape;631;p45"/>
          <p:cNvSpPr/>
          <p:nvPr/>
        </p:nvSpPr>
        <p:spPr>
          <a:xfrm>
            <a:off x="12234862" y="8574782"/>
            <a:ext cx="788293" cy="788293"/>
          </a:xfrm>
          <a:custGeom>
            <a:avLst/>
            <a:gdLst/>
            <a:ahLst/>
            <a:cxnLst/>
            <a:rect l="l" t="t" r="r" b="b"/>
            <a:pathLst>
              <a:path w="788293" h="788293" extrusionOk="0">
                <a:moveTo>
                  <a:pt x="0" y="0"/>
                </a:moveTo>
                <a:lnTo>
                  <a:pt x="788293" y="0"/>
                </a:lnTo>
                <a:lnTo>
                  <a:pt x="788293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2" name="Google Shape;632;p45"/>
          <p:cNvSpPr/>
          <p:nvPr/>
        </p:nvSpPr>
        <p:spPr>
          <a:xfrm>
            <a:off x="13642784" y="8574782"/>
            <a:ext cx="963470" cy="788293"/>
          </a:xfrm>
          <a:custGeom>
            <a:avLst/>
            <a:gdLst/>
            <a:ahLst/>
            <a:cxnLst/>
            <a:rect l="l" t="t" r="r" b="b"/>
            <a:pathLst>
              <a:path w="963470" h="788293" extrusionOk="0">
                <a:moveTo>
                  <a:pt x="0" y="0"/>
                </a:moveTo>
                <a:lnTo>
                  <a:pt x="963469" y="0"/>
                </a:lnTo>
                <a:lnTo>
                  <a:pt x="963469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3" name="Google Shape;633;p45"/>
          <p:cNvSpPr/>
          <p:nvPr/>
        </p:nvSpPr>
        <p:spPr>
          <a:xfrm>
            <a:off x="15225882" y="8675330"/>
            <a:ext cx="838854" cy="587198"/>
          </a:xfrm>
          <a:custGeom>
            <a:avLst/>
            <a:gdLst/>
            <a:ahLst/>
            <a:cxnLst/>
            <a:rect l="l" t="t" r="r" b="b"/>
            <a:pathLst>
              <a:path w="838854" h="587198" extrusionOk="0">
                <a:moveTo>
                  <a:pt x="0" y="0"/>
                </a:moveTo>
                <a:lnTo>
                  <a:pt x="838853" y="0"/>
                </a:lnTo>
                <a:lnTo>
                  <a:pt x="838853" y="587197"/>
                </a:lnTo>
                <a:lnTo>
                  <a:pt x="0" y="587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4" name="Google Shape;634;p45"/>
          <p:cNvSpPr/>
          <p:nvPr/>
        </p:nvSpPr>
        <p:spPr>
          <a:xfrm>
            <a:off x="16778100" y="8574782"/>
            <a:ext cx="689398" cy="788293"/>
          </a:xfrm>
          <a:custGeom>
            <a:avLst/>
            <a:gdLst/>
            <a:ahLst/>
            <a:cxnLst/>
            <a:rect l="l" t="t" r="r" b="b"/>
            <a:pathLst>
              <a:path w="689398" h="788293" extrusionOk="0">
                <a:moveTo>
                  <a:pt x="0" y="0"/>
                </a:moveTo>
                <a:lnTo>
                  <a:pt x="689398" y="0"/>
                </a:lnTo>
                <a:lnTo>
                  <a:pt x="689398" y="788293"/>
                </a:lnTo>
                <a:lnTo>
                  <a:pt x="0" y="78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35" name="Google Shape;635;p45"/>
          <p:cNvSpPr txBox="1"/>
          <p:nvPr/>
        </p:nvSpPr>
        <p:spPr>
          <a:xfrm>
            <a:off x="1028700" y="1028700"/>
            <a:ext cx="5059131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Page</a:t>
            </a:r>
            <a:endParaRPr/>
          </a:p>
        </p:txBody>
      </p:sp>
      <p:sp>
        <p:nvSpPr>
          <p:cNvPr id="636" name="Google Shape;636;p45"/>
          <p:cNvSpPr txBox="1"/>
          <p:nvPr/>
        </p:nvSpPr>
        <p:spPr>
          <a:xfrm>
            <a:off x="1028700" y="6917055"/>
            <a:ext cx="5059131" cy="234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 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 before presenting.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7BB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>
            <a:off x="-3608862" y="-1422224"/>
            <a:ext cx="11974982" cy="6391647"/>
          </a:xfrm>
          <a:custGeom>
            <a:avLst/>
            <a:gdLst/>
            <a:ahLst/>
            <a:cxnLst/>
            <a:rect l="l" t="t" r="r" b="b"/>
            <a:pathLst>
              <a:path w="11974982" h="6391647" extrusionOk="0">
                <a:moveTo>
                  <a:pt x="0" y="0"/>
                </a:moveTo>
                <a:lnTo>
                  <a:pt x="11974982" y="0"/>
                </a:lnTo>
                <a:lnTo>
                  <a:pt x="11974982" y="6391647"/>
                </a:lnTo>
                <a:lnTo>
                  <a:pt x="0" y="6391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3" name="Google Shape;143;p16"/>
          <p:cNvSpPr/>
          <p:nvPr/>
        </p:nvSpPr>
        <p:spPr>
          <a:xfrm>
            <a:off x="2894816" y="1783124"/>
            <a:ext cx="12498368" cy="7132402"/>
          </a:xfrm>
          <a:custGeom>
            <a:avLst/>
            <a:gdLst/>
            <a:ahLst/>
            <a:cxnLst/>
            <a:rect l="l" t="t" r="r" b="b"/>
            <a:pathLst>
              <a:path w="12498368" h="7132402" extrusionOk="0">
                <a:moveTo>
                  <a:pt x="0" y="0"/>
                </a:moveTo>
                <a:lnTo>
                  <a:pt x="12498368" y="0"/>
                </a:lnTo>
                <a:lnTo>
                  <a:pt x="12498368" y="7132403"/>
                </a:lnTo>
                <a:lnTo>
                  <a:pt x="0" y="71324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4" name="Google Shape;144;p16"/>
          <p:cNvSpPr/>
          <p:nvPr/>
        </p:nvSpPr>
        <p:spPr>
          <a:xfrm rot="-3985443">
            <a:off x="1028700" y="7272063"/>
            <a:ext cx="2034724" cy="2267837"/>
          </a:xfrm>
          <a:custGeom>
            <a:avLst/>
            <a:gdLst/>
            <a:ahLst/>
            <a:cxnLst/>
            <a:rect l="l" t="t" r="r" b="b"/>
            <a:pathLst>
              <a:path w="2034724" h="2267837" extrusionOk="0">
                <a:moveTo>
                  <a:pt x="0" y="0"/>
                </a:moveTo>
                <a:lnTo>
                  <a:pt x="2034724" y="0"/>
                </a:lnTo>
                <a:lnTo>
                  <a:pt x="2034724" y="2267837"/>
                </a:lnTo>
                <a:lnTo>
                  <a:pt x="0" y="2267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16"/>
          <p:cNvSpPr/>
          <p:nvPr/>
        </p:nvSpPr>
        <p:spPr>
          <a:xfrm rot="-1463663">
            <a:off x="15798109" y="505570"/>
            <a:ext cx="2922382" cy="8816014"/>
          </a:xfrm>
          <a:custGeom>
            <a:avLst/>
            <a:gdLst/>
            <a:ahLst/>
            <a:cxnLst/>
            <a:rect l="l" t="t" r="r" b="b"/>
            <a:pathLst>
              <a:path w="2922382" h="8816014" extrusionOk="0">
                <a:moveTo>
                  <a:pt x="0" y="0"/>
                </a:moveTo>
                <a:lnTo>
                  <a:pt x="2922382" y="0"/>
                </a:lnTo>
                <a:lnTo>
                  <a:pt x="2922382" y="8816013"/>
                </a:lnTo>
                <a:lnTo>
                  <a:pt x="0" y="8816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16"/>
          <p:cNvSpPr/>
          <p:nvPr/>
        </p:nvSpPr>
        <p:spPr>
          <a:xfrm>
            <a:off x="14044612" y="6990463"/>
            <a:ext cx="3214688" cy="4114800"/>
          </a:xfrm>
          <a:custGeom>
            <a:avLst/>
            <a:gdLst/>
            <a:ahLst/>
            <a:cxnLst/>
            <a:rect l="l" t="t" r="r" b="b"/>
            <a:pathLst>
              <a:path w="3214688" h="4114800" extrusionOk="0">
                <a:moveTo>
                  <a:pt x="0" y="0"/>
                </a:moveTo>
                <a:lnTo>
                  <a:pt x="3214688" y="0"/>
                </a:lnTo>
                <a:lnTo>
                  <a:pt x="32146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16"/>
          <p:cNvSpPr txBox="1"/>
          <p:nvPr/>
        </p:nvSpPr>
        <p:spPr>
          <a:xfrm>
            <a:off x="5194367" y="3532793"/>
            <a:ext cx="7905928" cy="182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20" b="1" i="0" u="none" strike="noStrike" cap="none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Introduction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7205755" y="5496675"/>
            <a:ext cx="3689037" cy="81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 dirty="0"/>
          </a:p>
          <a:p>
            <a:pPr marL="0" marR="0" lvl="0" indent="0" algn="ctr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you want to discuss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 rot="-1584538">
            <a:off x="13877111" y="1163554"/>
            <a:ext cx="3032310" cy="3440136"/>
          </a:xfrm>
          <a:custGeom>
            <a:avLst/>
            <a:gdLst/>
            <a:ahLst/>
            <a:cxnLst/>
            <a:rect l="l" t="t" r="r" b="b"/>
            <a:pathLst>
              <a:path w="3032310" h="3440136" extrusionOk="0">
                <a:moveTo>
                  <a:pt x="0" y="0"/>
                </a:moveTo>
                <a:lnTo>
                  <a:pt x="3032310" y="0"/>
                </a:lnTo>
                <a:lnTo>
                  <a:pt x="3032310" y="3440136"/>
                </a:lnTo>
                <a:lnTo>
                  <a:pt x="0" y="3440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17"/>
          <p:cNvSpPr/>
          <p:nvPr/>
        </p:nvSpPr>
        <p:spPr>
          <a:xfrm rot="-10499599">
            <a:off x="4454170" y="668709"/>
            <a:ext cx="8628991" cy="12327130"/>
          </a:xfrm>
          <a:custGeom>
            <a:avLst/>
            <a:gdLst/>
            <a:ahLst/>
            <a:cxnLst/>
            <a:rect l="l" t="t" r="r" b="b"/>
            <a:pathLst>
              <a:path w="8628991" h="12327130" extrusionOk="0">
                <a:moveTo>
                  <a:pt x="0" y="0"/>
                </a:moveTo>
                <a:lnTo>
                  <a:pt x="8628991" y="0"/>
                </a:lnTo>
                <a:lnTo>
                  <a:pt x="8628991" y="12327130"/>
                </a:lnTo>
                <a:lnTo>
                  <a:pt x="0" y="12327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7"/>
          <p:cNvSpPr/>
          <p:nvPr/>
        </p:nvSpPr>
        <p:spPr>
          <a:xfrm>
            <a:off x="5465851" y="1531215"/>
            <a:ext cx="7356298" cy="9979674"/>
          </a:xfrm>
          <a:custGeom>
            <a:avLst/>
            <a:gdLst/>
            <a:ahLst/>
            <a:cxnLst/>
            <a:rect l="l" t="t" r="r" b="b"/>
            <a:pathLst>
              <a:path w="7356298" h="9979674" extrusionOk="0">
                <a:moveTo>
                  <a:pt x="0" y="0"/>
                </a:moveTo>
                <a:lnTo>
                  <a:pt x="7356298" y="0"/>
                </a:lnTo>
                <a:lnTo>
                  <a:pt x="7356298" y="9979674"/>
                </a:lnTo>
                <a:lnTo>
                  <a:pt x="0" y="9979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22" t="-39215" r="-12385"/>
            </a:stretch>
          </a:blipFill>
          <a:ln>
            <a:noFill/>
          </a:ln>
        </p:spPr>
      </p:sp>
      <p:sp>
        <p:nvSpPr>
          <p:cNvPr id="156" name="Google Shape;156;p17"/>
          <p:cNvSpPr/>
          <p:nvPr/>
        </p:nvSpPr>
        <p:spPr>
          <a:xfrm rot="1385894">
            <a:off x="508899" y="6296146"/>
            <a:ext cx="3824705" cy="3375940"/>
          </a:xfrm>
          <a:custGeom>
            <a:avLst/>
            <a:gdLst/>
            <a:ahLst/>
            <a:cxnLst/>
            <a:rect l="l" t="t" r="r" b="b"/>
            <a:pathLst>
              <a:path w="3824705" h="3375940" extrusionOk="0">
                <a:moveTo>
                  <a:pt x="0" y="0"/>
                </a:moveTo>
                <a:lnTo>
                  <a:pt x="3824705" y="0"/>
                </a:lnTo>
                <a:lnTo>
                  <a:pt x="3824705" y="3375940"/>
                </a:lnTo>
                <a:lnTo>
                  <a:pt x="0" y="3375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17"/>
          <p:cNvSpPr txBox="1"/>
          <p:nvPr/>
        </p:nvSpPr>
        <p:spPr>
          <a:xfrm>
            <a:off x="1285395" y="1343025"/>
            <a:ext cx="4049090" cy="33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42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Hello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42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there!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12389364" y="6473427"/>
            <a:ext cx="4869936" cy="158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I'm Rain, and I'll be sharing</a:t>
            </a:r>
            <a:endParaRPr/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with you my beautiful ideas.</a:t>
            </a:r>
            <a:endParaRPr/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Follow me at @reallygreatsite</a:t>
            </a:r>
            <a:endParaRPr/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to learn more.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 flipH="1">
            <a:off x="2439736" y="3540964"/>
            <a:ext cx="3776588" cy="37765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0" y="3175025"/>
                </a:moveTo>
                <a:cubicBezTo>
                  <a:pt x="0" y="4928451"/>
                  <a:pt x="1421524" y="6349974"/>
                  <a:pt x="3175000" y="6349974"/>
                </a:cubicBezTo>
                <a:cubicBezTo>
                  <a:pt x="4928502" y="6349974"/>
                  <a:pt x="6350000" y="4928451"/>
                  <a:pt x="6350000" y="3175025"/>
                </a:cubicBezTo>
                <a:cubicBezTo>
                  <a:pt x="6350000" y="1421511"/>
                  <a:pt x="4928502" y="0"/>
                  <a:pt x="3175000" y="0"/>
                </a:cubicBezTo>
                <a:cubicBezTo>
                  <a:pt x="1421499" y="0"/>
                  <a:pt x="0" y="1421511"/>
                  <a:pt x="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23360" t="-20231" r="-143598" b="-12440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662633" y="637696"/>
            <a:ext cx="4864267" cy="3332467"/>
          </a:xfrm>
          <a:custGeom>
            <a:avLst/>
            <a:gdLst/>
            <a:ahLst/>
            <a:cxnLst/>
            <a:rect l="l" t="t" r="r" b="b"/>
            <a:pathLst>
              <a:path w="4864267" h="3332467" extrusionOk="0">
                <a:moveTo>
                  <a:pt x="0" y="0"/>
                </a:moveTo>
                <a:lnTo>
                  <a:pt x="4864267" y="0"/>
                </a:lnTo>
                <a:lnTo>
                  <a:pt x="4864267" y="3332467"/>
                </a:lnTo>
                <a:lnTo>
                  <a:pt x="0" y="3332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18"/>
          <p:cNvSpPr/>
          <p:nvPr/>
        </p:nvSpPr>
        <p:spPr>
          <a:xfrm>
            <a:off x="7255706" y="3540964"/>
            <a:ext cx="3776588" cy="37765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64685" t="-7781" r="-80959" b="-6309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12143502" y="3540964"/>
            <a:ext cx="3776588" cy="37765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3589" t="-8559" r="-17901" b="-8867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13922422" y="3952867"/>
            <a:ext cx="4585336" cy="7170685"/>
          </a:xfrm>
          <a:custGeom>
            <a:avLst/>
            <a:gdLst/>
            <a:ahLst/>
            <a:cxnLst/>
            <a:rect l="l" t="t" r="r" b="b"/>
            <a:pathLst>
              <a:path w="4585336" h="7170685" extrusionOk="0">
                <a:moveTo>
                  <a:pt x="0" y="0"/>
                </a:moveTo>
                <a:lnTo>
                  <a:pt x="4585336" y="0"/>
                </a:lnTo>
                <a:lnTo>
                  <a:pt x="4585336" y="7170685"/>
                </a:lnTo>
                <a:lnTo>
                  <a:pt x="0" y="7170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18"/>
          <p:cNvSpPr/>
          <p:nvPr/>
        </p:nvSpPr>
        <p:spPr>
          <a:xfrm>
            <a:off x="-2540108" y="6103704"/>
            <a:ext cx="4159169" cy="5830611"/>
          </a:xfrm>
          <a:custGeom>
            <a:avLst/>
            <a:gdLst/>
            <a:ahLst/>
            <a:cxnLst/>
            <a:rect l="l" t="t" r="r" b="b"/>
            <a:pathLst>
              <a:path w="4159169" h="5830611" extrusionOk="0">
                <a:moveTo>
                  <a:pt x="0" y="0"/>
                </a:moveTo>
                <a:lnTo>
                  <a:pt x="4159169" y="0"/>
                </a:lnTo>
                <a:lnTo>
                  <a:pt x="4159169" y="5830611"/>
                </a:lnTo>
                <a:lnTo>
                  <a:pt x="0" y="5830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18"/>
          <p:cNvSpPr txBox="1"/>
          <p:nvPr/>
        </p:nvSpPr>
        <p:spPr>
          <a:xfrm>
            <a:off x="5846187" y="785813"/>
            <a:ext cx="6595627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99" b="0" i="0" u="none" strike="noStrike" cap="none" dirty="0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Meet the Teams</a:t>
            </a:r>
            <a:endParaRPr dirty="0"/>
          </a:p>
        </p:txBody>
      </p:sp>
      <p:sp>
        <p:nvSpPr>
          <p:cNvPr id="170" name="Google Shape;170;p18"/>
          <p:cNvSpPr txBox="1"/>
          <p:nvPr/>
        </p:nvSpPr>
        <p:spPr>
          <a:xfrm>
            <a:off x="5846187" y="2284879"/>
            <a:ext cx="6595627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Elaborate on what you want to discuss. </a:t>
            </a:r>
            <a:endParaRPr dirty="0"/>
          </a:p>
        </p:txBody>
      </p:sp>
      <p:sp>
        <p:nvSpPr>
          <p:cNvPr id="171" name="Google Shape;171;p18"/>
          <p:cNvSpPr txBox="1"/>
          <p:nvPr/>
        </p:nvSpPr>
        <p:spPr>
          <a:xfrm>
            <a:off x="3632694" y="7547735"/>
            <a:ext cx="1353874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 dirty="0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Name</a:t>
            </a:r>
            <a:endParaRPr dirty="0"/>
          </a:p>
        </p:txBody>
      </p:sp>
      <p:sp>
        <p:nvSpPr>
          <p:cNvPr id="172" name="Google Shape;172;p18"/>
          <p:cNvSpPr txBox="1"/>
          <p:nvPr/>
        </p:nvSpPr>
        <p:spPr>
          <a:xfrm>
            <a:off x="13301433" y="7547735"/>
            <a:ext cx="1353874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Name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3094767" y="8241170"/>
            <a:ext cx="242972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0" i="0" u="none" strike="noStrike" cap="none" dirty="0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Title or Position</a:t>
            </a:r>
            <a:endParaRPr dirty="0"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7929136" y="7545354"/>
            <a:ext cx="2429727" cy="1029191"/>
            <a:chOff x="0" y="9525"/>
            <a:chExt cx="3239636" cy="1372255"/>
          </a:xfrm>
        </p:grpSpPr>
        <p:sp>
          <p:nvSpPr>
            <p:cNvPr id="175" name="Google Shape;175;p18"/>
            <p:cNvSpPr txBox="1"/>
            <p:nvPr/>
          </p:nvSpPr>
          <p:spPr>
            <a:xfrm>
              <a:off x="717236" y="9525"/>
              <a:ext cx="1805165" cy="892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99" b="0" i="0" u="none" strike="noStrike" cap="none">
                  <a:solidFill>
                    <a:srgbClr val="5F77BB"/>
                  </a:solidFill>
                  <a:latin typeface="Caveat"/>
                  <a:ea typeface="Caveat"/>
                  <a:cs typeface="Caveat"/>
                  <a:sym typeface="Caveat"/>
                </a:rPr>
                <a:t>Name</a:t>
              </a:r>
              <a:endParaRPr/>
            </a:p>
          </p:txBody>
        </p:sp>
        <p:sp>
          <p:nvSpPr>
            <p:cNvPr id="176" name="Google Shape;176;p18"/>
            <p:cNvSpPr txBox="1"/>
            <p:nvPr/>
          </p:nvSpPr>
          <p:spPr>
            <a:xfrm>
              <a:off x="0" y="9372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5F77BB"/>
                  </a:solidFill>
                  <a:latin typeface="Inter"/>
                  <a:ea typeface="Inter"/>
                  <a:cs typeface="Inter"/>
                  <a:sym typeface="Inter"/>
                </a:rPr>
                <a:t>Title or Position</a:t>
              </a:r>
              <a:endParaRPr/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12763506" y="8241170"/>
            <a:ext cx="242972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Title or Position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-5400000">
            <a:off x="14189754" y="-896388"/>
            <a:ext cx="3249000" cy="6275900"/>
          </a:xfrm>
          <a:custGeom>
            <a:avLst/>
            <a:gdLst/>
            <a:ahLst/>
            <a:cxnLst/>
            <a:rect l="l" t="t" r="r" b="b"/>
            <a:pathLst>
              <a:path w="3249000" h="6275900" extrusionOk="0">
                <a:moveTo>
                  <a:pt x="0" y="0"/>
                </a:moveTo>
                <a:lnTo>
                  <a:pt x="3249000" y="0"/>
                </a:lnTo>
                <a:lnTo>
                  <a:pt x="3249000" y="6275900"/>
                </a:lnTo>
                <a:lnTo>
                  <a:pt x="0" y="6275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3" name="Google Shape;183;p19"/>
          <p:cNvSpPr/>
          <p:nvPr/>
        </p:nvSpPr>
        <p:spPr>
          <a:xfrm>
            <a:off x="11813928" y="5531484"/>
            <a:ext cx="6194407" cy="5475856"/>
          </a:xfrm>
          <a:custGeom>
            <a:avLst/>
            <a:gdLst/>
            <a:ahLst/>
            <a:cxnLst/>
            <a:rect l="l" t="t" r="r" b="b"/>
            <a:pathLst>
              <a:path w="6194407" h="5475856" extrusionOk="0">
                <a:moveTo>
                  <a:pt x="0" y="0"/>
                </a:moveTo>
                <a:lnTo>
                  <a:pt x="6194407" y="0"/>
                </a:lnTo>
                <a:lnTo>
                  <a:pt x="6194407" y="5475856"/>
                </a:lnTo>
                <a:lnTo>
                  <a:pt x="0" y="5475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19"/>
          <p:cNvSpPr/>
          <p:nvPr/>
        </p:nvSpPr>
        <p:spPr>
          <a:xfrm>
            <a:off x="3000246" y="1926939"/>
            <a:ext cx="12287508" cy="5498660"/>
          </a:xfrm>
          <a:custGeom>
            <a:avLst/>
            <a:gdLst/>
            <a:ahLst/>
            <a:cxnLst/>
            <a:rect l="l" t="t" r="r" b="b"/>
            <a:pathLst>
              <a:path w="12287508" h="5498660" extrusionOk="0">
                <a:moveTo>
                  <a:pt x="0" y="0"/>
                </a:moveTo>
                <a:lnTo>
                  <a:pt x="12287508" y="0"/>
                </a:lnTo>
                <a:lnTo>
                  <a:pt x="12287508" y="5498660"/>
                </a:lnTo>
                <a:lnTo>
                  <a:pt x="0" y="5498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19"/>
          <p:cNvSpPr/>
          <p:nvPr/>
        </p:nvSpPr>
        <p:spPr>
          <a:xfrm flipH="1">
            <a:off x="-1652418" y="5531484"/>
            <a:ext cx="5980434" cy="6311804"/>
          </a:xfrm>
          <a:custGeom>
            <a:avLst/>
            <a:gdLst/>
            <a:ahLst/>
            <a:cxnLst/>
            <a:rect l="l" t="t" r="r" b="b"/>
            <a:pathLst>
              <a:path w="5980434" h="6311804" extrusionOk="0">
                <a:moveTo>
                  <a:pt x="5980435" y="0"/>
                </a:moveTo>
                <a:lnTo>
                  <a:pt x="0" y="0"/>
                </a:lnTo>
                <a:lnTo>
                  <a:pt x="0" y="6311804"/>
                </a:lnTo>
                <a:lnTo>
                  <a:pt x="5980435" y="6311804"/>
                </a:lnTo>
                <a:lnTo>
                  <a:pt x="5980435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6" name="Google Shape;186;p19"/>
          <p:cNvSpPr/>
          <p:nvPr/>
        </p:nvSpPr>
        <p:spPr>
          <a:xfrm rot="2145496">
            <a:off x="-11062177" y="-7602490"/>
            <a:ext cx="18250586" cy="8965601"/>
          </a:xfrm>
          <a:custGeom>
            <a:avLst/>
            <a:gdLst/>
            <a:ahLst/>
            <a:cxnLst/>
            <a:rect l="l" t="t" r="r" b="b"/>
            <a:pathLst>
              <a:path w="18250586" h="8965601" extrusionOk="0">
                <a:moveTo>
                  <a:pt x="0" y="0"/>
                </a:moveTo>
                <a:lnTo>
                  <a:pt x="18250587" y="0"/>
                </a:lnTo>
                <a:lnTo>
                  <a:pt x="18250587" y="8965601"/>
                </a:lnTo>
                <a:lnTo>
                  <a:pt x="0" y="8965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7" name="Google Shape;187;p19"/>
          <p:cNvSpPr txBox="1"/>
          <p:nvPr/>
        </p:nvSpPr>
        <p:spPr>
          <a:xfrm>
            <a:off x="3078970" y="4122494"/>
            <a:ext cx="12130059" cy="209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6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Are you ready?</a:t>
            </a:r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13604605" y="386352"/>
            <a:ext cx="3291532" cy="2861152"/>
            <a:chOff x="0" y="0"/>
            <a:chExt cx="4388709" cy="3814869"/>
          </a:xfrm>
        </p:grpSpPr>
        <p:sp>
          <p:nvSpPr>
            <p:cNvPr id="189" name="Google Shape;189;p19"/>
            <p:cNvSpPr/>
            <p:nvPr/>
          </p:nvSpPr>
          <p:spPr>
            <a:xfrm>
              <a:off x="770124" y="1553464"/>
              <a:ext cx="1393268" cy="1679795"/>
            </a:xfrm>
            <a:custGeom>
              <a:avLst/>
              <a:gdLst/>
              <a:ahLst/>
              <a:cxnLst/>
              <a:rect l="l" t="t" r="r" b="b"/>
              <a:pathLst>
                <a:path w="1393268" h="1679795" extrusionOk="0">
                  <a:moveTo>
                    <a:pt x="0" y="0"/>
                  </a:moveTo>
                  <a:lnTo>
                    <a:pt x="1393268" y="0"/>
                  </a:lnTo>
                  <a:lnTo>
                    <a:pt x="1393268" y="1679795"/>
                  </a:lnTo>
                  <a:lnTo>
                    <a:pt x="0" y="16797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0" name="Google Shape;190;p19"/>
            <p:cNvSpPr/>
            <p:nvPr/>
          </p:nvSpPr>
          <p:spPr>
            <a:xfrm flipH="1">
              <a:off x="2397163" y="2488802"/>
              <a:ext cx="1135565" cy="847416"/>
            </a:xfrm>
            <a:custGeom>
              <a:avLst/>
              <a:gdLst/>
              <a:ahLst/>
              <a:cxnLst/>
              <a:rect l="l" t="t" r="r" b="b"/>
              <a:pathLst>
                <a:path w="1135565" h="847416" extrusionOk="0">
                  <a:moveTo>
                    <a:pt x="1135566" y="0"/>
                  </a:moveTo>
                  <a:lnTo>
                    <a:pt x="0" y="0"/>
                  </a:lnTo>
                  <a:lnTo>
                    <a:pt x="0" y="847415"/>
                  </a:lnTo>
                  <a:lnTo>
                    <a:pt x="1135566" y="847415"/>
                  </a:lnTo>
                  <a:lnTo>
                    <a:pt x="1135566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1" name="Google Shape;191;p19"/>
            <p:cNvSpPr/>
            <p:nvPr/>
          </p:nvSpPr>
          <p:spPr>
            <a:xfrm rot="7847081">
              <a:off x="1263989" y="1036544"/>
              <a:ext cx="2266349" cy="2301853"/>
            </a:xfrm>
            <a:custGeom>
              <a:avLst/>
              <a:gdLst/>
              <a:ahLst/>
              <a:cxnLst/>
              <a:rect l="l" t="t" r="r" b="b"/>
              <a:pathLst>
                <a:path w="2266349" h="2301853" extrusionOk="0">
                  <a:moveTo>
                    <a:pt x="0" y="0"/>
                  </a:moveTo>
                  <a:lnTo>
                    <a:pt x="2266349" y="0"/>
                  </a:lnTo>
                  <a:lnTo>
                    <a:pt x="2266349" y="2301852"/>
                  </a:lnTo>
                  <a:lnTo>
                    <a:pt x="0" y="23018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2" name="Google Shape;192;p19"/>
            <p:cNvSpPr/>
            <p:nvPr/>
          </p:nvSpPr>
          <p:spPr>
            <a:xfrm rot="1234817">
              <a:off x="2111649" y="1875513"/>
              <a:ext cx="571028" cy="623915"/>
            </a:xfrm>
            <a:custGeom>
              <a:avLst/>
              <a:gdLst/>
              <a:ahLst/>
              <a:cxnLst/>
              <a:rect l="l" t="t" r="r" b="b"/>
              <a:pathLst>
                <a:path w="571028" h="623915" extrusionOk="0">
                  <a:moveTo>
                    <a:pt x="0" y="0"/>
                  </a:moveTo>
                  <a:lnTo>
                    <a:pt x="571029" y="0"/>
                  </a:lnTo>
                  <a:lnTo>
                    <a:pt x="571029" y="623914"/>
                  </a:lnTo>
                  <a:lnTo>
                    <a:pt x="0" y="6239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3" name="Google Shape;193;p19"/>
            <p:cNvSpPr/>
            <p:nvPr/>
          </p:nvSpPr>
          <p:spPr>
            <a:xfrm rot="-713642">
              <a:off x="1593510" y="1295095"/>
              <a:ext cx="1607307" cy="1784750"/>
            </a:xfrm>
            <a:custGeom>
              <a:avLst/>
              <a:gdLst/>
              <a:ahLst/>
              <a:cxnLst/>
              <a:rect l="l" t="t" r="r" b="b"/>
              <a:pathLst>
                <a:path w="1607307" h="1784750" extrusionOk="0">
                  <a:moveTo>
                    <a:pt x="0" y="0"/>
                  </a:moveTo>
                  <a:lnTo>
                    <a:pt x="1607307" y="0"/>
                  </a:lnTo>
                  <a:lnTo>
                    <a:pt x="1607307" y="1784750"/>
                  </a:lnTo>
                  <a:lnTo>
                    <a:pt x="0" y="17847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l="-12729"/>
              </a:stretch>
            </a:blipFill>
            <a:ln>
              <a:noFill/>
            </a:ln>
          </p:spPr>
        </p:sp>
        <p:sp>
          <p:nvSpPr>
            <p:cNvPr id="194" name="Google Shape;194;p19"/>
            <p:cNvSpPr/>
            <p:nvPr/>
          </p:nvSpPr>
          <p:spPr>
            <a:xfrm rot="2917735">
              <a:off x="1242232" y="1036544"/>
              <a:ext cx="2309864" cy="2301853"/>
            </a:xfrm>
            <a:custGeom>
              <a:avLst/>
              <a:gdLst/>
              <a:ahLst/>
              <a:cxnLst/>
              <a:rect l="l" t="t" r="r" b="b"/>
              <a:pathLst>
                <a:path w="2309864" h="2301853" extrusionOk="0">
                  <a:moveTo>
                    <a:pt x="0" y="0"/>
                  </a:moveTo>
                  <a:lnTo>
                    <a:pt x="2309863" y="0"/>
                  </a:lnTo>
                  <a:lnTo>
                    <a:pt x="2309863" y="2301852"/>
                  </a:lnTo>
                  <a:lnTo>
                    <a:pt x="0" y="23018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5" name="Google Shape;195;p19"/>
            <p:cNvSpPr/>
            <p:nvPr/>
          </p:nvSpPr>
          <p:spPr>
            <a:xfrm>
              <a:off x="1518872" y="1227589"/>
              <a:ext cx="1756583" cy="1919763"/>
            </a:xfrm>
            <a:custGeom>
              <a:avLst/>
              <a:gdLst/>
              <a:ahLst/>
              <a:cxnLst/>
              <a:rect l="l" t="t" r="r" b="b"/>
              <a:pathLst>
                <a:path w="1756583" h="1919763" extrusionOk="0">
                  <a:moveTo>
                    <a:pt x="0" y="0"/>
                  </a:moveTo>
                  <a:lnTo>
                    <a:pt x="1756583" y="0"/>
                  </a:lnTo>
                  <a:lnTo>
                    <a:pt x="1756583" y="1919762"/>
                  </a:lnTo>
                  <a:lnTo>
                    <a:pt x="0" y="19197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6" name="Google Shape;196;p19"/>
            <p:cNvSpPr/>
            <p:nvPr/>
          </p:nvSpPr>
          <p:spPr>
            <a:xfrm>
              <a:off x="1910519" y="1671137"/>
              <a:ext cx="973288" cy="1032667"/>
            </a:xfrm>
            <a:custGeom>
              <a:avLst/>
              <a:gdLst/>
              <a:ahLst/>
              <a:cxnLst/>
              <a:rect l="l" t="t" r="r" b="b"/>
              <a:pathLst>
                <a:path w="973288" h="1032667" extrusionOk="0">
                  <a:moveTo>
                    <a:pt x="0" y="0"/>
                  </a:moveTo>
                  <a:lnTo>
                    <a:pt x="973289" y="0"/>
                  </a:lnTo>
                  <a:lnTo>
                    <a:pt x="973289" y="1032666"/>
                  </a:lnTo>
                  <a:lnTo>
                    <a:pt x="0" y="10326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7" name="Google Shape;197;p19"/>
            <p:cNvSpPr/>
            <p:nvPr/>
          </p:nvSpPr>
          <p:spPr>
            <a:xfrm>
              <a:off x="2263648" y="1958260"/>
              <a:ext cx="267030" cy="458421"/>
            </a:xfrm>
            <a:custGeom>
              <a:avLst/>
              <a:gdLst/>
              <a:ahLst/>
              <a:cxnLst/>
              <a:rect l="l" t="t" r="r" b="b"/>
              <a:pathLst>
                <a:path w="267030" h="458421" extrusionOk="0">
                  <a:moveTo>
                    <a:pt x="0" y="0"/>
                  </a:moveTo>
                  <a:lnTo>
                    <a:pt x="267031" y="0"/>
                  </a:lnTo>
                  <a:lnTo>
                    <a:pt x="267031" y="458421"/>
                  </a:lnTo>
                  <a:lnTo>
                    <a:pt x="0" y="4584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8" name="Google Shape;198;p19"/>
            <p:cNvSpPr/>
            <p:nvPr/>
          </p:nvSpPr>
          <p:spPr>
            <a:xfrm rot="-6049301">
              <a:off x="3050727" y="1453385"/>
              <a:ext cx="1027719" cy="1468170"/>
            </a:xfrm>
            <a:custGeom>
              <a:avLst/>
              <a:gdLst/>
              <a:ahLst/>
              <a:cxnLst/>
              <a:rect l="l" t="t" r="r" b="b"/>
              <a:pathLst>
                <a:path w="1027719" h="1468170" extrusionOk="0">
                  <a:moveTo>
                    <a:pt x="0" y="0"/>
                  </a:moveTo>
                  <a:lnTo>
                    <a:pt x="1027719" y="0"/>
                  </a:lnTo>
                  <a:lnTo>
                    <a:pt x="1027719" y="1468170"/>
                  </a:lnTo>
                  <a:lnTo>
                    <a:pt x="0" y="14681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9" name="Google Shape;199;p19"/>
            <p:cNvSpPr/>
            <p:nvPr/>
          </p:nvSpPr>
          <p:spPr>
            <a:xfrm>
              <a:off x="3059583" y="1479522"/>
              <a:ext cx="1010007" cy="1415897"/>
            </a:xfrm>
            <a:custGeom>
              <a:avLst/>
              <a:gdLst/>
              <a:ahLst/>
              <a:cxnLst/>
              <a:rect l="l" t="t" r="r" b="b"/>
              <a:pathLst>
                <a:path w="1010007" h="1415897" extrusionOk="0">
                  <a:moveTo>
                    <a:pt x="0" y="0"/>
                  </a:moveTo>
                  <a:lnTo>
                    <a:pt x="1010006" y="0"/>
                  </a:lnTo>
                  <a:lnTo>
                    <a:pt x="1010006" y="1415897"/>
                  </a:lnTo>
                  <a:lnTo>
                    <a:pt x="0" y="1415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0" name="Google Shape;200;p19"/>
            <p:cNvSpPr/>
            <p:nvPr/>
          </p:nvSpPr>
          <p:spPr>
            <a:xfrm>
              <a:off x="3059583" y="1479522"/>
              <a:ext cx="1010007" cy="1415897"/>
            </a:xfrm>
            <a:custGeom>
              <a:avLst/>
              <a:gdLst/>
              <a:ahLst/>
              <a:cxnLst/>
              <a:rect l="l" t="t" r="r" b="b"/>
              <a:pathLst>
                <a:path w="1010007" h="1415897" extrusionOk="0">
                  <a:moveTo>
                    <a:pt x="0" y="0"/>
                  </a:moveTo>
                  <a:lnTo>
                    <a:pt x="1010006" y="0"/>
                  </a:lnTo>
                  <a:lnTo>
                    <a:pt x="1010006" y="1415897"/>
                  </a:lnTo>
                  <a:lnTo>
                    <a:pt x="0" y="1415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1" name="Google Shape;201;p19"/>
            <p:cNvSpPr/>
            <p:nvPr/>
          </p:nvSpPr>
          <p:spPr>
            <a:xfrm>
              <a:off x="3034490" y="1687854"/>
              <a:ext cx="1060193" cy="999232"/>
            </a:xfrm>
            <a:custGeom>
              <a:avLst/>
              <a:gdLst/>
              <a:ahLst/>
              <a:cxnLst/>
              <a:rect l="l" t="t" r="r" b="b"/>
              <a:pathLst>
                <a:path w="1060193" h="999232" extrusionOk="0">
                  <a:moveTo>
                    <a:pt x="0" y="0"/>
                  </a:moveTo>
                  <a:lnTo>
                    <a:pt x="1060193" y="0"/>
                  </a:lnTo>
                  <a:lnTo>
                    <a:pt x="1060193" y="999232"/>
                  </a:lnTo>
                  <a:lnTo>
                    <a:pt x="0" y="9992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2" name="Google Shape;202;p19"/>
            <p:cNvSpPr/>
            <p:nvPr/>
          </p:nvSpPr>
          <p:spPr>
            <a:xfrm rot="1487353">
              <a:off x="2900979" y="1658797"/>
              <a:ext cx="1327214" cy="1057347"/>
            </a:xfrm>
            <a:custGeom>
              <a:avLst/>
              <a:gdLst/>
              <a:ahLst/>
              <a:cxnLst/>
              <a:rect l="l" t="t" r="r" b="b"/>
              <a:pathLst>
                <a:path w="1327214" h="1057347" extrusionOk="0">
                  <a:moveTo>
                    <a:pt x="0" y="0"/>
                  </a:moveTo>
                  <a:lnTo>
                    <a:pt x="1327214" y="0"/>
                  </a:lnTo>
                  <a:lnTo>
                    <a:pt x="1327214" y="1057346"/>
                  </a:lnTo>
                  <a:lnTo>
                    <a:pt x="0" y="1057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3" name="Google Shape;203;p19"/>
            <p:cNvSpPr/>
            <p:nvPr/>
          </p:nvSpPr>
          <p:spPr>
            <a:xfrm rot="8825526">
              <a:off x="2989321" y="1620833"/>
              <a:ext cx="1150531" cy="1133273"/>
            </a:xfrm>
            <a:custGeom>
              <a:avLst/>
              <a:gdLst/>
              <a:ahLst/>
              <a:cxnLst/>
              <a:rect l="l" t="t" r="r" b="b"/>
              <a:pathLst>
                <a:path w="1150531" h="1133273" extrusionOk="0">
                  <a:moveTo>
                    <a:pt x="0" y="0"/>
                  </a:moveTo>
                  <a:lnTo>
                    <a:pt x="1150531" y="0"/>
                  </a:lnTo>
                  <a:lnTo>
                    <a:pt x="1150531" y="1133274"/>
                  </a:lnTo>
                  <a:lnTo>
                    <a:pt x="0" y="1133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4" name="Google Shape;204;p19"/>
            <p:cNvSpPr/>
            <p:nvPr/>
          </p:nvSpPr>
          <p:spPr>
            <a:xfrm>
              <a:off x="3064462" y="1705476"/>
              <a:ext cx="1000248" cy="963989"/>
            </a:xfrm>
            <a:custGeom>
              <a:avLst/>
              <a:gdLst/>
              <a:ahLst/>
              <a:cxnLst/>
              <a:rect l="l" t="t" r="r" b="b"/>
              <a:pathLst>
                <a:path w="1000248" h="963989" extrusionOk="0">
                  <a:moveTo>
                    <a:pt x="0" y="0"/>
                  </a:moveTo>
                  <a:lnTo>
                    <a:pt x="1000248" y="0"/>
                  </a:lnTo>
                  <a:lnTo>
                    <a:pt x="1000248" y="963988"/>
                  </a:lnTo>
                  <a:lnTo>
                    <a:pt x="0" y="9639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5" name="Google Shape;205;p19"/>
            <p:cNvSpPr/>
            <p:nvPr/>
          </p:nvSpPr>
          <p:spPr>
            <a:xfrm>
              <a:off x="832104" y="336826"/>
              <a:ext cx="2836192" cy="1513818"/>
            </a:xfrm>
            <a:custGeom>
              <a:avLst/>
              <a:gdLst/>
              <a:ahLst/>
              <a:cxnLst/>
              <a:rect l="l" t="t" r="r" b="b"/>
              <a:pathLst>
                <a:path w="2836192" h="1513818" extrusionOk="0">
                  <a:moveTo>
                    <a:pt x="0" y="0"/>
                  </a:moveTo>
                  <a:lnTo>
                    <a:pt x="2836193" y="0"/>
                  </a:lnTo>
                  <a:lnTo>
                    <a:pt x="2836193" y="1513818"/>
                  </a:lnTo>
                  <a:lnTo>
                    <a:pt x="0" y="15138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6" name="Google Shape;206;p19"/>
            <p:cNvSpPr/>
            <p:nvPr/>
          </p:nvSpPr>
          <p:spPr>
            <a:xfrm>
              <a:off x="770124" y="249105"/>
              <a:ext cx="2960153" cy="1689260"/>
            </a:xfrm>
            <a:custGeom>
              <a:avLst/>
              <a:gdLst/>
              <a:ahLst/>
              <a:cxnLst/>
              <a:rect l="l" t="t" r="r" b="b"/>
              <a:pathLst>
                <a:path w="2960153" h="1689260" extrusionOk="0">
                  <a:moveTo>
                    <a:pt x="0" y="0"/>
                  </a:moveTo>
                  <a:lnTo>
                    <a:pt x="2960153" y="0"/>
                  </a:lnTo>
                  <a:lnTo>
                    <a:pt x="2960153" y="1689260"/>
                  </a:lnTo>
                  <a:lnTo>
                    <a:pt x="0" y="16892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7" name="Google Shape;207;p19"/>
            <p:cNvSpPr/>
            <p:nvPr/>
          </p:nvSpPr>
          <p:spPr>
            <a:xfrm rot="-3985443">
              <a:off x="2009245" y="825174"/>
              <a:ext cx="481910" cy="537122"/>
            </a:xfrm>
            <a:custGeom>
              <a:avLst/>
              <a:gdLst/>
              <a:ahLst/>
              <a:cxnLst/>
              <a:rect l="l" t="t" r="r" b="b"/>
              <a:pathLst>
                <a:path w="481910" h="537122" extrusionOk="0">
                  <a:moveTo>
                    <a:pt x="0" y="0"/>
                  </a:moveTo>
                  <a:lnTo>
                    <a:pt x="481910" y="0"/>
                  </a:lnTo>
                  <a:lnTo>
                    <a:pt x="481910" y="537122"/>
                  </a:lnTo>
                  <a:lnTo>
                    <a:pt x="0" y="5371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8" name="Google Shape;208;p19"/>
            <p:cNvSpPr/>
            <p:nvPr/>
          </p:nvSpPr>
          <p:spPr>
            <a:xfrm rot="-1463663">
              <a:off x="1904127" y="49729"/>
              <a:ext cx="692146" cy="2088012"/>
            </a:xfrm>
            <a:custGeom>
              <a:avLst/>
              <a:gdLst/>
              <a:ahLst/>
              <a:cxnLst/>
              <a:rect l="l" t="t" r="r" b="b"/>
              <a:pathLst>
                <a:path w="692146" h="2088012" extrusionOk="0">
                  <a:moveTo>
                    <a:pt x="0" y="0"/>
                  </a:moveTo>
                  <a:lnTo>
                    <a:pt x="692146" y="0"/>
                  </a:lnTo>
                  <a:lnTo>
                    <a:pt x="692146" y="2088012"/>
                  </a:lnTo>
                  <a:lnTo>
                    <a:pt x="0" y="20880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9" name="Google Shape;209;p19"/>
            <p:cNvSpPr/>
            <p:nvPr/>
          </p:nvSpPr>
          <p:spPr>
            <a:xfrm>
              <a:off x="1869512" y="606454"/>
              <a:ext cx="761377" cy="974562"/>
            </a:xfrm>
            <a:custGeom>
              <a:avLst/>
              <a:gdLst/>
              <a:ahLst/>
              <a:cxnLst/>
              <a:rect l="l" t="t" r="r" b="b"/>
              <a:pathLst>
                <a:path w="761377" h="974562" extrusionOk="0">
                  <a:moveTo>
                    <a:pt x="0" y="0"/>
                  </a:moveTo>
                  <a:lnTo>
                    <a:pt x="761377" y="0"/>
                  </a:lnTo>
                  <a:lnTo>
                    <a:pt x="761377" y="974562"/>
                  </a:lnTo>
                  <a:lnTo>
                    <a:pt x="0" y="9745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0" name="Google Shape;210;p19"/>
            <p:cNvSpPr/>
            <p:nvPr/>
          </p:nvSpPr>
          <p:spPr>
            <a:xfrm rot="-1584538">
              <a:off x="885361" y="1279194"/>
              <a:ext cx="808694" cy="917458"/>
            </a:xfrm>
            <a:custGeom>
              <a:avLst/>
              <a:gdLst/>
              <a:ahLst/>
              <a:cxnLst/>
              <a:rect l="l" t="t" r="r" b="b"/>
              <a:pathLst>
                <a:path w="808694" h="917458" extrusionOk="0">
                  <a:moveTo>
                    <a:pt x="0" y="0"/>
                  </a:moveTo>
                  <a:lnTo>
                    <a:pt x="808694" y="0"/>
                  </a:lnTo>
                  <a:lnTo>
                    <a:pt x="808694" y="917458"/>
                  </a:lnTo>
                  <a:lnTo>
                    <a:pt x="0" y="9174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1" name="Google Shape;211;p19"/>
            <p:cNvSpPr/>
            <p:nvPr/>
          </p:nvSpPr>
          <p:spPr>
            <a:xfrm rot="-10499599">
              <a:off x="139065" y="94147"/>
              <a:ext cx="2301286" cy="3287551"/>
            </a:xfrm>
            <a:custGeom>
              <a:avLst/>
              <a:gdLst/>
              <a:ahLst/>
              <a:cxnLst/>
              <a:rect l="l" t="t" r="r" b="b"/>
              <a:pathLst>
                <a:path w="2301286" h="3287551" extrusionOk="0">
                  <a:moveTo>
                    <a:pt x="0" y="0"/>
                  </a:moveTo>
                  <a:lnTo>
                    <a:pt x="2301286" y="0"/>
                  </a:lnTo>
                  <a:lnTo>
                    <a:pt x="2301286" y="3287551"/>
                  </a:lnTo>
                  <a:lnTo>
                    <a:pt x="0" y="32875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2" name="Google Shape;212;p19"/>
            <p:cNvSpPr/>
            <p:nvPr/>
          </p:nvSpPr>
          <p:spPr>
            <a:xfrm rot="1385894">
              <a:off x="779698" y="1287754"/>
              <a:ext cx="1020020" cy="900337"/>
            </a:xfrm>
            <a:custGeom>
              <a:avLst/>
              <a:gdLst/>
              <a:ahLst/>
              <a:cxnLst/>
              <a:rect l="l" t="t" r="r" b="b"/>
              <a:pathLst>
                <a:path w="1020020" h="900337" extrusionOk="0">
                  <a:moveTo>
                    <a:pt x="0" y="0"/>
                  </a:moveTo>
                  <a:lnTo>
                    <a:pt x="1020020" y="0"/>
                  </a:lnTo>
                  <a:lnTo>
                    <a:pt x="1020020" y="900337"/>
                  </a:lnTo>
                  <a:lnTo>
                    <a:pt x="0" y="9003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3" name="Google Shape;213;p19"/>
            <p:cNvSpPr/>
            <p:nvPr/>
          </p:nvSpPr>
          <p:spPr>
            <a:xfrm>
              <a:off x="569587" y="1358539"/>
              <a:ext cx="1272585" cy="871837"/>
            </a:xfrm>
            <a:custGeom>
              <a:avLst/>
              <a:gdLst/>
              <a:ahLst/>
              <a:cxnLst/>
              <a:rect l="l" t="t" r="r" b="b"/>
              <a:pathLst>
                <a:path w="1272585" h="871837" extrusionOk="0">
                  <a:moveTo>
                    <a:pt x="0" y="0"/>
                  </a:moveTo>
                  <a:lnTo>
                    <a:pt x="1272585" y="0"/>
                  </a:lnTo>
                  <a:lnTo>
                    <a:pt x="1272585" y="871837"/>
                  </a:lnTo>
                  <a:lnTo>
                    <a:pt x="0" y="871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4" name="Google Shape;214;p19"/>
            <p:cNvSpPr/>
            <p:nvPr/>
          </p:nvSpPr>
          <p:spPr>
            <a:xfrm>
              <a:off x="606074" y="856464"/>
              <a:ext cx="1199611" cy="1875987"/>
            </a:xfrm>
            <a:custGeom>
              <a:avLst/>
              <a:gdLst/>
              <a:ahLst/>
              <a:cxnLst/>
              <a:rect l="l" t="t" r="r" b="b"/>
              <a:pathLst>
                <a:path w="1199611" h="1875987" extrusionOk="0">
                  <a:moveTo>
                    <a:pt x="0" y="0"/>
                  </a:moveTo>
                  <a:lnTo>
                    <a:pt x="1199611" y="0"/>
                  </a:lnTo>
                  <a:lnTo>
                    <a:pt x="1199611" y="1875987"/>
                  </a:lnTo>
                  <a:lnTo>
                    <a:pt x="0" y="1875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F77BB"/>
            </a:gs>
            <a:gs pos="50000">
              <a:srgbClr val="5F76BB"/>
            </a:gs>
            <a:gs pos="100000">
              <a:srgbClr val="D8BBD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/>
          <p:nvPr/>
        </p:nvSpPr>
        <p:spPr>
          <a:xfrm>
            <a:off x="5446166" y="1266714"/>
            <a:ext cx="7395667" cy="8229600"/>
          </a:xfrm>
          <a:custGeom>
            <a:avLst/>
            <a:gdLst/>
            <a:ahLst/>
            <a:cxnLst/>
            <a:rect l="l" t="t" r="r" b="b"/>
            <a:pathLst>
              <a:path w="7395667" h="8229600" extrusionOk="0">
                <a:moveTo>
                  <a:pt x="0" y="0"/>
                </a:moveTo>
                <a:lnTo>
                  <a:pt x="7395668" y="0"/>
                </a:lnTo>
                <a:lnTo>
                  <a:pt x="739566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20"/>
          <p:cNvSpPr/>
          <p:nvPr/>
        </p:nvSpPr>
        <p:spPr>
          <a:xfrm>
            <a:off x="13242598" y="-1644764"/>
            <a:ext cx="5781764" cy="5822955"/>
          </a:xfrm>
          <a:custGeom>
            <a:avLst/>
            <a:gdLst/>
            <a:ahLst/>
            <a:cxnLst/>
            <a:rect l="l" t="t" r="r" b="b"/>
            <a:pathLst>
              <a:path w="5781764" h="5822955" extrusionOk="0">
                <a:moveTo>
                  <a:pt x="0" y="0"/>
                </a:moveTo>
                <a:lnTo>
                  <a:pt x="5781763" y="0"/>
                </a:lnTo>
                <a:lnTo>
                  <a:pt x="5781763" y="5822955"/>
                </a:lnTo>
                <a:lnTo>
                  <a:pt x="0" y="5822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3000"/>
            </a:blip>
            <a:stretch>
              <a:fillRect/>
            </a:stretch>
          </a:blipFill>
          <a:ln>
            <a:noFill/>
          </a:ln>
        </p:spPr>
      </p:sp>
      <p:sp>
        <p:nvSpPr>
          <p:cNvPr id="221" name="Google Shape;221;p20"/>
          <p:cNvSpPr/>
          <p:nvPr/>
        </p:nvSpPr>
        <p:spPr>
          <a:xfrm>
            <a:off x="2569599" y="3416862"/>
            <a:ext cx="1646750" cy="2827216"/>
          </a:xfrm>
          <a:custGeom>
            <a:avLst/>
            <a:gdLst/>
            <a:ahLst/>
            <a:cxnLst/>
            <a:rect l="l" t="t" r="r" b="b"/>
            <a:pathLst>
              <a:path w="1646750" h="2827216" extrusionOk="0">
                <a:moveTo>
                  <a:pt x="0" y="0"/>
                </a:moveTo>
                <a:lnTo>
                  <a:pt x="1646751" y="0"/>
                </a:lnTo>
                <a:lnTo>
                  <a:pt x="1646751" y="2827217"/>
                </a:lnTo>
                <a:lnTo>
                  <a:pt x="0" y="2827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2" name="Google Shape;222;p20"/>
          <p:cNvSpPr txBox="1"/>
          <p:nvPr/>
        </p:nvSpPr>
        <p:spPr>
          <a:xfrm>
            <a:off x="12841834" y="7972425"/>
            <a:ext cx="4499678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Round 01</a:t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1294242" y="7106644"/>
            <a:ext cx="495554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Nonogram</a:t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1294242" y="8525510"/>
            <a:ext cx="3689037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Elaborate on what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want to discuss. </a:t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 flipH="1">
            <a:off x="854466" y="648972"/>
            <a:ext cx="3361883" cy="1905325"/>
          </a:xfrm>
          <a:custGeom>
            <a:avLst/>
            <a:gdLst/>
            <a:ahLst/>
            <a:cxnLst/>
            <a:rect l="l" t="t" r="r" b="b"/>
            <a:pathLst>
              <a:path w="3361883" h="1905325" extrusionOk="0">
                <a:moveTo>
                  <a:pt x="3361884" y="0"/>
                </a:moveTo>
                <a:lnTo>
                  <a:pt x="0" y="0"/>
                </a:lnTo>
                <a:lnTo>
                  <a:pt x="0" y="1905325"/>
                </a:lnTo>
                <a:lnTo>
                  <a:pt x="3361884" y="1905325"/>
                </a:lnTo>
                <a:lnTo>
                  <a:pt x="336188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7F4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/>
          <p:nvPr/>
        </p:nvSpPr>
        <p:spPr>
          <a:xfrm>
            <a:off x="5086350" y="1028700"/>
            <a:ext cx="8115300" cy="2266874"/>
          </a:xfrm>
          <a:custGeom>
            <a:avLst/>
            <a:gdLst/>
            <a:ahLst/>
            <a:cxnLst/>
            <a:rect l="l" t="t" r="r" b="b"/>
            <a:pathLst>
              <a:path w="8115300" h="2266874" extrusionOk="0">
                <a:moveTo>
                  <a:pt x="0" y="0"/>
                </a:moveTo>
                <a:lnTo>
                  <a:pt x="8115300" y="0"/>
                </a:lnTo>
                <a:lnTo>
                  <a:pt x="8115300" y="2266874"/>
                </a:lnTo>
                <a:lnTo>
                  <a:pt x="0" y="2266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1" name="Google Shape;231;p21"/>
          <p:cNvSpPr/>
          <p:nvPr/>
        </p:nvSpPr>
        <p:spPr>
          <a:xfrm flipH="1">
            <a:off x="-1950370" y="568923"/>
            <a:ext cx="6811260" cy="5775948"/>
          </a:xfrm>
          <a:custGeom>
            <a:avLst/>
            <a:gdLst/>
            <a:ahLst/>
            <a:cxnLst/>
            <a:rect l="l" t="t" r="r" b="b"/>
            <a:pathLst>
              <a:path w="6811260" h="5775948" extrusionOk="0">
                <a:moveTo>
                  <a:pt x="6811260" y="0"/>
                </a:moveTo>
                <a:lnTo>
                  <a:pt x="0" y="0"/>
                </a:lnTo>
                <a:lnTo>
                  <a:pt x="0" y="5775949"/>
                </a:lnTo>
                <a:lnTo>
                  <a:pt x="6811260" y="5775949"/>
                </a:lnTo>
                <a:lnTo>
                  <a:pt x="68112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2" name="Google Shape;232;p21"/>
          <p:cNvSpPr/>
          <p:nvPr/>
        </p:nvSpPr>
        <p:spPr>
          <a:xfrm>
            <a:off x="6167087" y="7108260"/>
            <a:ext cx="5991925" cy="6357480"/>
          </a:xfrm>
          <a:custGeom>
            <a:avLst/>
            <a:gdLst/>
            <a:ahLst/>
            <a:cxnLst/>
            <a:rect l="l" t="t" r="r" b="b"/>
            <a:pathLst>
              <a:path w="5991925" h="6357480" extrusionOk="0">
                <a:moveTo>
                  <a:pt x="0" y="0"/>
                </a:moveTo>
                <a:lnTo>
                  <a:pt x="5991926" y="0"/>
                </a:lnTo>
                <a:lnTo>
                  <a:pt x="5991926" y="6357480"/>
                </a:lnTo>
                <a:lnTo>
                  <a:pt x="0" y="635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3" name="Google Shape;233;p21"/>
          <p:cNvGrpSpPr/>
          <p:nvPr/>
        </p:nvGrpSpPr>
        <p:grpSpPr>
          <a:xfrm>
            <a:off x="2143682" y="4962674"/>
            <a:ext cx="5434415" cy="3488988"/>
            <a:chOff x="0" y="-47625"/>
            <a:chExt cx="1431286" cy="918910"/>
          </a:xfrm>
        </p:grpSpPr>
        <p:sp>
          <p:nvSpPr>
            <p:cNvPr id="234" name="Google Shape;234;p21"/>
            <p:cNvSpPr/>
            <p:nvPr/>
          </p:nvSpPr>
          <p:spPr>
            <a:xfrm>
              <a:off x="0" y="0"/>
              <a:ext cx="1431286" cy="871285"/>
            </a:xfrm>
            <a:custGeom>
              <a:avLst/>
              <a:gdLst/>
              <a:ahLst/>
              <a:cxnLst/>
              <a:rect l="l" t="t" r="r" b="b"/>
              <a:pathLst>
                <a:path w="1431286" h="871285" extrusionOk="0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98630"/>
                  </a:lnTo>
                  <a:cubicBezTo>
                    <a:pt x="1431286" y="817900"/>
                    <a:pt x="1423632" y="836380"/>
                    <a:pt x="1410006" y="850005"/>
                  </a:cubicBezTo>
                  <a:cubicBezTo>
                    <a:pt x="1396381" y="863631"/>
                    <a:pt x="1377900" y="871285"/>
                    <a:pt x="1358631" y="871285"/>
                  </a:cubicBezTo>
                  <a:lnTo>
                    <a:pt x="72655" y="871285"/>
                  </a:lnTo>
                  <a:cubicBezTo>
                    <a:pt x="53386" y="871285"/>
                    <a:pt x="34906" y="863631"/>
                    <a:pt x="21280" y="850005"/>
                  </a:cubicBezTo>
                  <a:cubicBezTo>
                    <a:pt x="7655" y="836380"/>
                    <a:pt x="0" y="817900"/>
                    <a:pt x="0" y="798630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1"/>
          <p:cNvGrpSpPr/>
          <p:nvPr/>
        </p:nvGrpSpPr>
        <p:grpSpPr>
          <a:xfrm>
            <a:off x="10709903" y="4962674"/>
            <a:ext cx="5434415" cy="3488988"/>
            <a:chOff x="0" y="-47625"/>
            <a:chExt cx="1431286" cy="918910"/>
          </a:xfrm>
        </p:grpSpPr>
        <p:sp>
          <p:nvSpPr>
            <p:cNvPr id="237" name="Google Shape;237;p21"/>
            <p:cNvSpPr/>
            <p:nvPr/>
          </p:nvSpPr>
          <p:spPr>
            <a:xfrm>
              <a:off x="0" y="0"/>
              <a:ext cx="1431286" cy="871285"/>
            </a:xfrm>
            <a:custGeom>
              <a:avLst/>
              <a:gdLst/>
              <a:ahLst/>
              <a:cxnLst/>
              <a:rect l="l" t="t" r="r" b="b"/>
              <a:pathLst>
                <a:path w="1431286" h="871285" extrusionOk="0">
                  <a:moveTo>
                    <a:pt x="72655" y="0"/>
                  </a:moveTo>
                  <a:lnTo>
                    <a:pt x="1358631" y="0"/>
                  </a:lnTo>
                  <a:cubicBezTo>
                    <a:pt x="1377900" y="0"/>
                    <a:pt x="1396381" y="7655"/>
                    <a:pt x="1410006" y="21280"/>
                  </a:cubicBezTo>
                  <a:cubicBezTo>
                    <a:pt x="1423632" y="34906"/>
                    <a:pt x="1431286" y="53386"/>
                    <a:pt x="1431286" y="72655"/>
                  </a:cubicBezTo>
                  <a:lnTo>
                    <a:pt x="1431286" y="798630"/>
                  </a:lnTo>
                  <a:cubicBezTo>
                    <a:pt x="1431286" y="817900"/>
                    <a:pt x="1423632" y="836380"/>
                    <a:pt x="1410006" y="850005"/>
                  </a:cubicBezTo>
                  <a:cubicBezTo>
                    <a:pt x="1396381" y="863631"/>
                    <a:pt x="1377900" y="871285"/>
                    <a:pt x="1358631" y="871285"/>
                  </a:cubicBezTo>
                  <a:lnTo>
                    <a:pt x="72655" y="871285"/>
                  </a:lnTo>
                  <a:cubicBezTo>
                    <a:pt x="53386" y="871285"/>
                    <a:pt x="34906" y="863631"/>
                    <a:pt x="21280" y="850005"/>
                  </a:cubicBezTo>
                  <a:cubicBezTo>
                    <a:pt x="7655" y="836380"/>
                    <a:pt x="0" y="817900"/>
                    <a:pt x="0" y="798630"/>
                  </a:cubicBezTo>
                  <a:lnTo>
                    <a:pt x="0" y="72655"/>
                  </a:lnTo>
                  <a:cubicBezTo>
                    <a:pt x="0" y="53386"/>
                    <a:pt x="7655" y="34906"/>
                    <a:pt x="21280" y="21280"/>
                  </a:cubicBezTo>
                  <a:cubicBezTo>
                    <a:pt x="34906" y="7655"/>
                    <a:pt x="53386" y="0"/>
                    <a:pt x="72655" y="0"/>
                  </a:cubicBezTo>
                  <a:close/>
                </a:path>
              </a:pathLst>
            </a:custGeom>
            <a:solidFill>
              <a:srgbClr val="D8B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1"/>
          <p:cNvSpPr/>
          <p:nvPr/>
        </p:nvSpPr>
        <p:spPr>
          <a:xfrm>
            <a:off x="14250410" y="1892452"/>
            <a:ext cx="3404647" cy="2805429"/>
          </a:xfrm>
          <a:custGeom>
            <a:avLst/>
            <a:gdLst/>
            <a:ahLst/>
            <a:cxnLst/>
            <a:rect l="l" t="t" r="r" b="b"/>
            <a:pathLst>
              <a:path w="3404647" h="2805429" extrusionOk="0">
                <a:moveTo>
                  <a:pt x="0" y="0"/>
                </a:moveTo>
                <a:lnTo>
                  <a:pt x="3404648" y="0"/>
                </a:lnTo>
                <a:lnTo>
                  <a:pt x="3404648" y="2805430"/>
                </a:lnTo>
                <a:lnTo>
                  <a:pt x="0" y="2805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21"/>
          <p:cNvSpPr txBox="1"/>
          <p:nvPr/>
        </p:nvSpPr>
        <p:spPr>
          <a:xfrm>
            <a:off x="2568827" y="5512768"/>
            <a:ext cx="45841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Step 1</a:t>
            </a:r>
            <a:endParaRPr/>
          </a:p>
        </p:txBody>
      </p:sp>
      <p:sp>
        <p:nvSpPr>
          <p:cNvPr id="241" name="Google Shape;241;p21"/>
          <p:cNvSpPr txBox="1"/>
          <p:nvPr/>
        </p:nvSpPr>
        <p:spPr>
          <a:xfrm>
            <a:off x="11135048" y="5512768"/>
            <a:ext cx="45841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Step 2</a:t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2708967" y="6497272"/>
            <a:ext cx="4303845" cy="118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You use digits to create a pattern of filled-in squares in the empty grid provided.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11135048" y="6297247"/>
            <a:ext cx="4584125" cy="158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5F77BB"/>
                </a:solidFill>
                <a:latin typeface="Inter"/>
                <a:ea typeface="Inter"/>
                <a:cs typeface="Inter"/>
                <a:sym typeface="Inter"/>
              </a:rPr>
              <a:t>Each number on the lines outside the grid represents a block of squares to be blacked out in that row or column</a:t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7012812" y="1354290"/>
            <a:ext cx="4300475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0" i="0" u="none" strike="noStrike" cap="none">
                <a:solidFill>
                  <a:srgbClr val="5F77BB"/>
                </a:solidFill>
                <a:latin typeface="Caveat"/>
                <a:ea typeface="Caveat"/>
                <a:cs typeface="Caveat"/>
                <a:sym typeface="Caveat"/>
              </a:rPr>
              <a:t>How to Play?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2019</Words>
  <Application>Microsoft Macintosh PowerPoint</Application>
  <PresentationFormat>自定义</PresentationFormat>
  <Paragraphs>1394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Inter</vt:lpstr>
      <vt:lpstr>Calibri</vt:lpstr>
      <vt:lpstr>Caveat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2023-07-19T04:26:24Z</dcterms:modified>
</cp:coreProperties>
</file>